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Fira Sans Condensed Medium" panose="020B0603050000020004" pitchFamily="34" charset="0"/>
      <p:regular r:id="rId19"/>
      <p:bold r:id="rId20"/>
      <p:italic r:id="rId21"/>
      <p:boldItalic r:id="rId22"/>
    </p:embeddedFont>
    <p:embeddedFont>
      <p:font typeface="Georgia" panose="02040502050405020303" pitchFamily="18" charset="0"/>
      <p:regular r:id="rId23"/>
      <p:bold r:id="rId24"/>
      <p:italic r:id="rId25"/>
      <p:boldItalic r:id="rId26"/>
    </p:embeddedFont>
    <p:embeddedFont>
      <p:font typeface="Lato" panose="020F0502020204030203" pitchFamily="34" charset="0"/>
      <p:regular r:id="rId27"/>
      <p:bold r:id="rId28"/>
      <p:italic r:id="rId29"/>
      <p:boldItalic r:id="rId30"/>
    </p:embeddedFont>
    <p:embeddedFont>
      <p:font typeface="Maven Pro" panose="020B0604020202020204" charset="0"/>
      <p:regular r:id="rId31"/>
      <p:bold r:id="rId32"/>
    </p:embeddedFont>
    <p:embeddedFont>
      <p:font typeface="Press Start 2P" panose="020B0604020202020204" charset="0"/>
      <p:regular r:id="rId33"/>
    </p:embeddedFont>
    <p:embeddedFont>
      <p:font typeface="Roboto" panose="02000000000000000000" pitchFamily="2"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77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viewProps" Target="viewProp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presProps" Target="presProps.xml"/></Relationships>
</file>

<file path=ppt/media/image1.gif>
</file>

<file path=ppt/media/image10.gif>
</file>

<file path=ppt/media/image11.png>
</file>

<file path=ppt/media/image2.gif>
</file>

<file path=ppt/media/image3.gif>
</file>

<file path=ppt/media/image4.gif>
</file>

<file path=ppt/media/image5.gi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ace710277d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ace710277d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6"/>
        <p:cNvGrpSpPr/>
        <p:nvPr/>
      </p:nvGrpSpPr>
      <p:grpSpPr>
        <a:xfrm>
          <a:off x="0" y="0"/>
          <a:ext cx="0" cy="0"/>
          <a:chOff x="0" y="0"/>
          <a:chExt cx="0" cy="0"/>
        </a:xfrm>
      </p:grpSpPr>
      <p:sp>
        <p:nvSpPr>
          <p:cNvPr id="1167" name="Google Shape;1167;gad10344254_0_8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 name="Google Shape;1168;gad10344254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5"/>
        <p:cNvGrpSpPr/>
        <p:nvPr/>
      </p:nvGrpSpPr>
      <p:grpSpPr>
        <a:xfrm>
          <a:off x="0" y="0"/>
          <a:ext cx="0" cy="0"/>
          <a:chOff x="0" y="0"/>
          <a:chExt cx="0" cy="0"/>
        </a:xfrm>
      </p:grpSpPr>
      <p:sp>
        <p:nvSpPr>
          <p:cNvPr id="1206" name="Google Shape;1206;gad10344254_0_17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7" name="Google Shape;1207;gad10344254_0_17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ad10344254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ad10344254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ad10344254_0_17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ad10344254_0_17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ad10344254_0_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ad10344254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6"/>
        <p:cNvGrpSpPr/>
        <p:nvPr/>
      </p:nvGrpSpPr>
      <p:grpSpPr>
        <a:xfrm>
          <a:off x="0" y="0"/>
          <a:ext cx="0" cy="0"/>
          <a:chOff x="0" y="0"/>
          <a:chExt cx="0" cy="0"/>
        </a:xfrm>
      </p:grpSpPr>
      <p:sp>
        <p:nvSpPr>
          <p:cNvPr id="2147" name="Google Shape;2147;g6ed1d3ee59_0_10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8" name="Google Shape;2148;g6ed1d3ee59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8"/>
        <p:cNvGrpSpPr/>
        <p:nvPr/>
      </p:nvGrpSpPr>
      <p:grpSpPr>
        <a:xfrm>
          <a:off x="0" y="0"/>
          <a:ext cx="0" cy="0"/>
          <a:chOff x="0" y="0"/>
          <a:chExt cx="0" cy="0"/>
        </a:xfrm>
      </p:grpSpPr>
      <p:sp>
        <p:nvSpPr>
          <p:cNvPr id="2159" name="Google Shape;2159;gf17f2038e1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0" name="Google Shape;2160;gf17f2038e1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6f1ba423c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6f1ba423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ad94538a3f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ad94538a3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6ed1d3ee59_0_10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6ed1d3ee59_0_10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303A3E"/>
                </a:solidFill>
                <a:highlight>
                  <a:srgbClr val="FFFFFF"/>
                </a:highlight>
                <a:latin typeface="Georgia"/>
                <a:ea typeface="Georgia"/>
                <a:cs typeface="Georgia"/>
                <a:sym typeface="Georgia"/>
              </a:rPr>
              <a:t>The dataset contains information regarding the sales of video games across various regions like North America, Europe, Japan and also globally, while also giving information regarding the Names, Publishers and Platforms. </a:t>
            </a:r>
            <a:endParaRPr sz="5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p:cNvGrpSpPr/>
        <p:nvPr/>
      </p:nvGrpSpPr>
      <p:grpSpPr>
        <a:xfrm>
          <a:off x="0" y="0"/>
          <a:ext cx="0" cy="0"/>
          <a:chOff x="0" y="0"/>
          <a:chExt cx="0" cy="0"/>
        </a:xfrm>
      </p:grpSpPr>
      <p:sp>
        <p:nvSpPr>
          <p:cNvPr id="992" name="Google Shape;992;ga3364f631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a3364f631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
        <p:cNvGrpSpPr/>
        <p:nvPr/>
      </p:nvGrpSpPr>
      <p:grpSpPr>
        <a:xfrm>
          <a:off x="0" y="0"/>
          <a:ext cx="0" cy="0"/>
          <a:chOff x="0" y="0"/>
          <a:chExt cx="0" cy="0"/>
        </a:xfrm>
      </p:grpSpPr>
      <p:sp>
        <p:nvSpPr>
          <p:cNvPr id="1004" name="Google Shape;1004;g6f1bce38b0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5" name="Google Shape;1005;g6f1bce38b0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ad10344254_0_7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ad10344254_0_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ad10344254_0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ad10344254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f70db2b9aa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 name="Google Shape;1134;gf70db2b9a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24000">
              <a:schemeClr val="dk2"/>
            </a:gs>
            <a:gs pos="56000">
              <a:schemeClr val="dk2"/>
            </a:gs>
            <a:gs pos="100000">
              <a:srgbClr val="141C21"/>
            </a:gs>
          </a:gsLst>
          <a:lin ang="5400012" scaled="0"/>
        </a:gradFill>
        <a:effectLst/>
      </p:bgPr>
    </p:bg>
    <p:spTree>
      <p:nvGrpSpPr>
        <p:cNvPr id="1" name="Shape 8"/>
        <p:cNvGrpSpPr/>
        <p:nvPr/>
      </p:nvGrpSpPr>
      <p:grpSpPr>
        <a:xfrm>
          <a:off x="0" y="0"/>
          <a:ext cx="0" cy="0"/>
          <a:chOff x="0" y="0"/>
          <a:chExt cx="0" cy="0"/>
        </a:xfrm>
      </p:grpSpPr>
      <p:sp>
        <p:nvSpPr>
          <p:cNvPr id="9" name="Google Shape;9;p2"/>
          <p:cNvSpPr/>
          <p:nvPr/>
        </p:nvSpPr>
        <p:spPr>
          <a:xfrm>
            <a:off x="235890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94861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89725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25701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79440"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6915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94861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53833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30750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897255"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486970"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7668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257017" y="3637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666240" y="363586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 y="3034023"/>
            <a:ext cx="295338" cy="302004"/>
          </a:xfrm>
          <a:custGeom>
            <a:avLst/>
            <a:gdLst/>
            <a:ahLst/>
            <a:cxnLst/>
            <a:rect l="l" t="t" r="r" b="b"/>
            <a:pathLst>
              <a:path w="9514" h="10579" extrusionOk="0">
                <a:moveTo>
                  <a:pt x="0" y="1"/>
                </a:moveTo>
                <a:lnTo>
                  <a:pt x="0" y="10578"/>
                </a:lnTo>
                <a:lnTo>
                  <a:pt x="9514" y="1057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9" y="2431866"/>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84677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846774" y="3034680"/>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1" y="1784888"/>
            <a:ext cx="295369" cy="302004"/>
          </a:xfrm>
          <a:custGeom>
            <a:avLst/>
            <a:gdLst/>
            <a:ahLst/>
            <a:cxnLst/>
            <a:rect l="l" t="t" r="r" b="b"/>
            <a:pathLst>
              <a:path w="9515" h="10579" extrusionOk="0">
                <a:moveTo>
                  <a:pt x="1" y="1"/>
                </a:moveTo>
                <a:lnTo>
                  <a:pt x="1" y="10579"/>
                </a:lnTo>
                <a:lnTo>
                  <a:pt x="9515" y="10579"/>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0611" y="3034023"/>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7993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76892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53834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2853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1780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30800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48696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07668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12805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7667320" y="423820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66639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25704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84858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847780" y="363729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846852" y="2432085"/>
            <a:ext cx="295369" cy="301119"/>
          </a:xfrm>
          <a:custGeom>
            <a:avLst/>
            <a:gdLst/>
            <a:ahLst/>
            <a:cxnLst/>
            <a:rect l="l" t="t" r="r" b="b"/>
            <a:pathLst>
              <a:path w="9515" h="10548" extrusionOk="0">
                <a:moveTo>
                  <a:pt x="1" y="0"/>
                </a:moveTo>
                <a:lnTo>
                  <a:pt x="1" y="10547"/>
                </a:lnTo>
                <a:lnTo>
                  <a:pt x="9515" y="10547"/>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846837" y="1829248"/>
            <a:ext cx="294407" cy="302004"/>
          </a:xfrm>
          <a:custGeom>
            <a:avLst/>
            <a:gdLst/>
            <a:ahLst/>
            <a:cxnLst/>
            <a:rect l="l" t="t" r="r" b="b"/>
            <a:pathLst>
              <a:path w="9484" h="10579" extrusionOk="0">
                <a:moveTo>
                  <a:pt x="0" y="1"/>
                </a:moveTo>
                <a:lnTo>
                  <a:pt x="0" y="10579"/>
                </a:lnTo>
                <a:lnTo>
                  <a:pt x="9484" y="10579"/>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074526" y="3637928"/>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768933" y="3638751"/>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258967" y="303510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txBox="1">
            <a:spLocks noGrp="1"/>
          </p:cNvSpPr>
          <p:nvPr>
            <p:ph type="ctrTitle"/>
          </p:nvPr>
        </p:nvSpPr>
        <p:spPr>
          <a:xfrm>
            <a:off x="1841100" y="2279225"/>
            <a:ext cx="5461800" cy="948300"/>
          </a:xfrm>
          <a:prstGeom prst="rect">
            <a:avLst/>
          </a:prstGeom>
        </p:spPr>
        <p:txBody>
          <a:bodyPr spcFirstLastPara="1" wrap="square" lIns="91425" tIns="91425" rIns="91425" bIns="91425" anchor="ctr" anchorCtr="0">
            <a:noAutofit/>
          </a:bodyPr>
          <a:lstStyle>
            <a:lvl1pPr lvl="0" algn="ctr">
              <a:spcBef>
                <a:spcPts val="0"/>
              </a:spcBef>
              <a:spcAft>
                <a:spcPts val="0"/>
              </a:spcAft>
              <a:buSzPts val="5300"/>
              <a:buNone/>
              <a:defRPr sz="3500">
                <a:solidFill>
                  <a:srgbClr val="FFFFFF"/>
                </a:solidFill>
              </a:defRPr>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a:endParaRPr/>
          </a:p>
        </p:txBody>
      </p:sp>
      <p:sp>
        <p:nvSpPr>
          <p:cNvPr id="55" name="Google Shape;55;p2"/>
          <p:cNvSpPr txBox="1">
            <a:spLocks noGrp="1"/>
          </p:cNvSpPr>
          <p:nvPr>
            <p:ph type="subTitle" idx="1"/>
          </p:nvPr>
        </p:nvSpPr>
        <p:spPr>
          <a:xfrm>
            <a:off x="2358950" y="3281500"/>
            <a:ext cx="4283100" cy="5250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b="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6" name="Google Shape;56;p2"/>
          <p:cNvSpPr txBox="1">
            <a:spLocks noGrp="1"/>
          </p:cNvSpPr>
          <p:nvPr>
            <p:ph type="ctrTitle" idx="2"/>
          </p:nvPr>
        </p:nvSpPr>
        <p:spPr>
          <a:xfrm>
            <a:off x="713100" y="1323175"/>
            <a:ext cx="7717800" cy="73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43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274"/>
        <p:cNvGrpSpPr/>
        <p:nvPr/>
      </p:nvGrpSpPr>
      <p:grpSpPr>
        <a:xfrm>
          <a:off x="0" y="0"/>
          <a:ext cx="0" cy="0"/>
          <a:chOff x="0" y="0"/>
          <a:chExt cx="0" cy="0"/>
        </a:xfrm>
      </p:grpSpPr>
      <p:sp>
        <p:nvSpPr>
          <p:cNvPr id="275" name="Google Shape;275;p11"/>
          <p:cNvSpPr/>
          <p:nvPr/>
        </p:nvSpPr>
        <p:spPr>
          <a:xfrm>
            <a:off x="235890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294861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589725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825701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1179440"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176915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353833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4717794"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530750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5897255"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707668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a:off x="8257017" y="3637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a:off x="7666240" y="363586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a:off x="884677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a:off x="8846774" y="3034680"/>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a:off x="590611" y="3034023"/>
            <a:ext cx="294407" cy="302004"/>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1"/>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1"/>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a:off x="117993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a:off x="176892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a:off x="353834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412853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a:off x="471780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a:off x="530800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a:off x="648696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707668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a:off x="412805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a:off x="7667320" y="423820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1"/>
          <p:cNvSpPr/>
          <p:nvPr/>
        </p:nvSpPr>
        <p:spPr>
          <a:xfrm>
            <a:off x="766639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a:off x="825704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884858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a:off x="8847780" y="363729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a:off x="5897247" y="363702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rot="10800000" flipH="1">
            <a:off x="2358952" y="1912"/>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flipH="1">
            <a:off x="2948667" y="1912"/>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rot="10800000" flipH="1">
            <a:off x="5897305" y="1912"/>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flipH="1">
            <a:off x="825706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rot="10800000" flipH="1">
            <a:off x="59"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rot="10800000" flipH="1">
            <a:off x="589775"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flipH="1">
            <a:off x="1769205"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rot="10800000" flipH="1">
            <a:off x="3538382"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flipH="1">
            <a:off x="5307559"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rot="10800000" flipH="1">
            <a:off x="7076736"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rot="10800000" flipH="1">
            <a:off x="884682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rot="10800000" flipH="1">
            <a:off x="0"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rot="10800000" flipH="1">
            <a:off x="590219"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rot="10800000" flipH="1">
            <a:off x="1179981"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rot="10800000" flipH="1">
            <a:off x="1768979"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rot="10800000" flipH="1">
            <a:off x="3538395"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rot="10800000" flipH="1">
            <a:off x="4128580" y="36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rot="10800000" flipH="1">
            <a:off x="4717857" y="3609"/>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rot="10800000" flipH="1">
            <a:off x="5308050" y="3622"/>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1"/>
          <p:cNvSpPr/>
          <p:nvPr/>
        </p:nvSpPr>
        <p:spPr>
          <a:xfrm rot="10800000" flipH="1">
            <a:off x="6487014"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rot="10800000" flipH="1">
            <a:off x="707673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rot="10800000" flipH="1">
            <a:off x="4128102" y="604044"/>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1"/>
          <p:cNvSpPr/>
          <p:nvPr/>
        </p:nvSpPr>
        <p:spPr>
          <a:xfrm rot="10800000" flipH="1">
            <a:off x="766644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1"/>
          <p:cNvSpPr/>
          <p:nvPr/>
        </p:nvSpPr>
        <p:spPr>
          <a:xfrm rot="10800000" flipH="1">
            <a:off x="825709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1"/>
          <p:cNvSpPr/>
          <p:nvPr/>
        </p:nvSpPr>
        <p:spPr>
          <a:xfrm rot="10800000" flipH="1">
            <a:off x="884863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1"/>
          <p:cNvSpPr txBox="1">
            <a:spLocks noGrp="1"/>
          </p:cNvSpPr>
          <p:nvPr>
            <p:ph type="title" hasCustomPrompt="1"/>
          </p:nvPr>
        </p:nvSpPr>
        <p:spPr>
          <a:xfrm>
            <a:off x="484325" y="1949750"/>
            <a:ext cx="7953900" cy="1079100"/>
          </a:xfrm>
          <a:prstGeom prst="rect">
            <a:avLst/>
          </a:prstGeom>
        </p:spPr>
        <p:txBody>
          <a:bodyPr spcFirstLastPara="1" wrap="square" lIns="91425" tIns="91425" rIns="91425" bIns="91425" anchor="ctr" anchorCtr="0">
            <a:noAutofit/>
          </a:bodyPr>
          <a:lstStyle>
            <a:lvl1pPr lvl="0" algn="ctr">
              <a:spcBef>
                <a:spcPts val="1000"/>
              </a:spcBef>
              <a:spcAft>
                <a:spcPts val="0"/>
              </a:spcAft>
              <a:buClr>
                <a:schemeClr val="dk1"/>
              </a:buClr>
              <a:buSzPts val="12000"/>
              <a:buNone/>
              <a:defRPr sz="5400">
                <a:solidFill>
                  <a:schemeClr val="dk1"/>
                </a:solidFill>
              </a:defRPr>
            </a:lvl1pPr>
            <a:lvl2pPr lvl="1" algn="ctr">
              <a:spcBef>
                <a:spcPts val="0"/>
              </a:spcBef>
              <a:spcAft>
                <a:spcPts val="0"/>
              </a:spcAft>
              <a:buClr>
                <a:schemeClr val="dk1"/>
              </a:buClr>
              <a:buSzPts val="12000"/>
              <a:buNone/>
              <a:defRPr sz="12000">
                <a:solidFill>
                  <a:schemeClr val="dk1"/>
                </a:solidFill>
              </a:defRPr>
            </a:lvl2pPr>
            <a:lvl3pPr lvl="2" algn="ctr">
              <a:spcBef>
                <a:spcPts val="0"/>
              </a:spcBef>
              <a:spcAft>
                <a:spcPts val="0"/>
              </a:spcAft>
              <a:buClr>
                <a:schemeClr val="dk1"/>
              </a:buClr>
              <a:buSzPts val="12000"/>
              <a:buNone/>
              <a:defRPr sz="12000">
                <a:solidFill>
                  <a:schemeClr val="dk1"/>
                </a:solidFill>
              </a:defRPr>
            </a:lvl3pPr>
            <a:lvl4pPr lvl="3" algn="ctr">
              <a:spcBef>
                <a:spcPts val="0"/>
              </a:spcBef>
              <a:spcAft>
                <a:spcPts val="0"/>
              </a:spcAft>
              <a:buClr>
                <a:schemeClr val="dk1"/>
              </a:buClr>
              <a:buSzPts val="12000"/>
              <a:buNone/>
              <a:defRPr sz="12000">
                <a:solidFill>
                  <a:schemeClr val="dk1"/>
                </a:solidFill>
              </a:defRPr>
            </a:lvl4pPr>
            <a:lvl5pPr lvl="4" algn="ctr">
              <a:spcBef>
                <a:spcPts val="0"/>
              </a:spcBef>
              <a:spcAft>
                <a:spcPts val="0"/>
              </a:spcAft>
              <a:buClr>
                <a:schemeClr val="dk1"/>
              </a:buClr>
              <a:buSzPts val="12000"/>
              <a:buNone/>
              <a:defRPr sz="12000">
                <a:solidFill>
                  <a:schemeClr val="dk1"/>
                </a:solidFill>
              </a:defRPr>
            </a:lvl5pPr>
            <a:lvl6pPr lvl="5" algn="ctr">
              <a:spcBef>
                <a:spcPts val="0"/>
              </a:spcBef>
              <a:spcAft>
                <a:spcPts val="0"/>
              </a:spcAft>
              <a:buClr>
                <a:schemeClr val="dk1"/>
              </a:buClr>
              <a:buSzPts val="12000"/>
              <a:buNone/>
              <a:defRPr sz="12000">
                <a:solidFill>
                  <a:schemeClr val="dk1"/>
                </a:solidFill>
              </a:defRPr>
            </a:lvl6pPr>
            <a:lvl7pPr lvl="6" algn="ctr">
              <a:spcBef>
                <a:spcPts val="0"/>
              </a:spcBef>
              <a:spcAft>
                <a:spcPts val="0"/>
              </a:spcAft>
              <a:buClr>
                <a:schemeClr val="dk1"/>
              </a:buClr>
              <a:buSzPts val="12000"/>
              <a:buNone/>
              <a:defRPr sz="12000">
                <a:solidFill>
                  <a:schemeClr val="dk1"/>
                </a:solidFill>
              </a:defRPr>
            </a:lvl7pPr>
            <a:lvl8pPr lvl="7" algn="ctr">
              <a:spcBef>
                <a:spcPts val="0"/>
              </a:spcBef>
              <a:spcAft>
                <a:spcPts val="0"/>
              </a:spcAft>
              <a:buClr>
                <a:schemeClr val="dk1"/>
              </a:buClr>
              <a:buSzPts val="12000"/>
              <a:buNone/>
              <a:defRPr sz="12000">
                <a:solidFill>
                  <a:schemeClr val="dk1"/>
                </a:solidFill>
              </a:defRPr>
            </a:lvl8pPr>
            <a:lvl9pPr lvl="8" algn="ctr">
              <a:spcBef>
                <a:spcPts val="0"/>
              </a:spcBef>
              <a:spcAft>
                <a:spcPts val="0"/>
              </a:spcAft>
              <a:buClr>
                <a:schemeClr val="dk1"/>
              </a:buClr>
              <a:buSzPts val="12000"/>
              <a:buNone/>
              <a:defRPr sz="12000">
                <a:solidFill>
                  <a:schemeClr val="dk1"/>
                </a:solidFill>
              </a:defRPr>
            </a:lvl9pPr>
          </a:lstStyle>
          <a:p>
            <a:r>
              <a:t>xx%</a:t>
            </a:r>
          </a:p>
        </p:txBody>
      </p:sp>
      <p:sp>
        <p:nvSpPr>
          <p:cNvPr id="338" name="Google Shape;338;p11"/>
          <p:cNvSpPr txBox="1">
            <a:spLocks noGrp="1"/>
          </p:cNvSpPr>
          <p:nvPr>
            <p:ph type="subTitle" idx="1"/>
          </p:nvPr>
        </p:nvSpPr>
        <p:spPr>
          <a:xfrm>
            <a:off x="484318" y="2952600"/>
            <a:ext cx="7953900" cy="403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rgbClr val="FFFFFF"/>
                </a:solidFill>
              </a:defRPr>
            </a:lvl1pPr>
            <a:lvl2pPr lvl="1" algn="ctr" rtl="0">
              <a:lnSpc>
                <a:spcPct val="100000"/>
              </a:lnSpc>
              <a:spcBef>
                <a:spcPts val="0"/>
              </a:spcBef>
              <a:spcAft>
                <a:spcPts val="0"/>
              </a:spcAft>
              <a:buNone/>
              <a:defRPr sz="1800">
                <a:solidFill>
                  <a:srgbClr val="FFFFFF"/>
                </a:solidFill>
              </a:defRPr>
            </a:lvl2pPr>
            <a:lvl3pPr lvl="2" algn="ctr" rtl="0">
              <a:lnSpc>
                <a:spcPct val="100000"/>
              </a:lnSpc>
              <a:spcBef>
                <a:spcPts val="0"/>
              </a:spcBef>
              <a:spcAft>
                <a:spcPts val="0"/>
              </a:spcAft>
              <a:buNone/>
              <a:defRPr sz="1800">
                <a:solidFill>
                  <a:srgbClr val="FFFFFF"/>
                </a:solidFill>
              </a:defRPr>
            </a:lvl3pPr>
            <a:lvl4pPr lvl="3" algn="ctr" rtl="0">
              <a:lnSpc>
                <a:spcPct val="100000"/>
              </a:lnSpc>
              <a:spcBef>
                <a:spcPts val="0"/>
              </a:spcBef>
              <a:spcAft>
                <a:spcPts val="0"/>
              </a:spcAft>
              <a:buNone/>
              <a:defRPr sz="1800">
                <a:solidFill>
                  <a:srgbClr val="FFFFFF"/>
                </a:solidFill>
              </a:defRPr>
            </a:lvl4pPr>
            <a:lvl5pPr lvl="4" algn="ctr" rtl="0">
              <a:lnSpc>
                <a:spcPct val="100000"/>
              </a:lnSpc>
              <a:spcBef>
                <a:spcPts val="0"/>
              </a:spcBef>
              <a:spcAft>
                <a:spcPts val="0"/>
              </a:spcAft>
              <a:buNone/>
              <a:defRPr sz="1800">
                <a:solidFill>
                  <a:srgbClr val="FFFFFF"/>
                </a:solidFill>
              </a:defRPr>
            </a:lvl5pPr>
            <a:lvl6pPr lvl="5" algn="ctr" rtl="0">
              <a:lnSpc>
                <a:spcPct val="100000"/>
              </a:lnSpc>
              <a:spcBef>
                <a:spcPts val="0"/>
              </a:spcBef>
              <a:spcAft>
                <a:spcPts val="0"/>
              </a:spcAft>
              <a:buNone/>
              <a:defRPr sz="1800">
                <a:solidFill>
                  <a:srgbClr val="FFFFFF"/>
                </a:solidFill>
              </a:defRPr>
            </a:lvl6pPr>
            <a:lvl7pPr lvl="6" algn="ctr" rtl="0">
              <a:lnSpc>
                <a:spcPct val="100000"/>
              </a:lnSpc>
              <a:spcBef>
                <a:spcPts val="0"/>
              </a:spcBef>
              <a:spcAft>
                <a:spcPts val="0"/>
              </a:spcAft>
              <a:buNone/>
              <a:defRPr sz="1800">
                <a:solidFill>
                  <a:srgbClr val="FFFFFF"/>
                </a:solidFill>
              </a:defRPr>
            </a:lvl7pPr>
            <a:lvl8pPr lvl="7" algn="ctr" rtl="0">
              <a:lnSpc>
                <a:spcPct val="100000"/>
              </a:lnSpc>
              <a:spcBef>
                <a:spcPts val="0"/>
              </a:spcBef>
              <a:spcAft>
                <a:spcPts val="0"/>
              </a:spcAft>
              <a:buNone/>
              <a:defRPr sz="1800">
                <a:solidFill>
                  <a:srgbClr val="FFFFFF"/>
                </a:solidFill>
              </a:defRPr>
            </a:lvl8pPr>
            <a:lvl9pPr lvl="8" algn="ctr" rtl="0">
              <a:lnSpc>
                <a:spcPct val="100000"/>
              </a:lnSpc>
              <a:spcBef>
                <a:spcPts val="0"/>
              </a:spcBef>
              <a:spcAft>
                <a:spcPts val="0"/>
              </a:spcAft>
              <a:buNone/>
              <a:defRPr sz="18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ITLE_AND_TWO_COLUMNS_1_1_1">
    <p:spTree>
      <p:nvGrpSpPr>
        <p:cNvPr id="1" name="Shape 340"/>
        <p:cNvGrpSpPr/>
        <p:nvPr/>
      </p:nvGrpSpPr>
      <p:grpSpPr>
        <a:xfrm>
          <a:off x="0" y="0"/>
          <a:ext cx="0" cy="0"/>
          <a:chOff x="0" y="0"/>
          <a:chExt cx="0" cy="0"/>
        </a:xfrm>
      </p:grpSpPr>
      <p:sp>
        <p:nvSpPr>
          <p:cNvPr id="341" name="Google Shape;341;p13"/>
          <p:cNvSpPr/>
          <p:nvPr/>
        </p:nvSpPr>
        <p:spPr>
          <a:xfrm rot="10800000" flipH="1">
            <a:off x="0" y="60217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rot="10800000" flipH="1">
            <a:off x="589715" y="602173"/>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rot="10800000" flipH="1">
            <a:off x="1179430" y="602173"/>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rot="10800000" flipH="1">
            <a:off x="886" y="180737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rot="10800000" flipH="1">
            <a:off x="912" y="120519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rot="10800000" flipH="1">
            <a:off x="444" y="-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rot="10800000" flipH="1">
            <a:off x="590206" y="14"/>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rot="10800000" flipH="1">
            <a:off x="1179204" y="1693"/>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rot="10800000" flipH="1">
            <a:off x="1179208" y="120349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8846692" y="4840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7666361" y="4237424"/>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8846692" y="363545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8255915" y="363404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7666361" y="4842351"/>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8256995" y="42363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8256073" y="48386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3"/>
          <p:cNvSpPr/>
          <p:nvPr/>
        </p:nvSpPr>
        <p:spPr>
          <a:xfrm>
            <a:off x="8846724" y="4237634"/>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3"/>
          <p:cNvSpPr/>
          <p:nvPr/>
        </p:nvSpPr>
        <p:spPr>
          <a:xfrm>
            <a:off x="8848642" y="3033275"/>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txBox="1">
            <a:spLocks noGrp="1"/>
          </p:cNvSpPr>
          <p:nvPr>
            <p:ph type="subTitle" idx="1"/>
          </p:nvPr>
        </p:nvSpPr>
        <p:spPr>
          <a:xfrm>
            <a:off x="1407681" y="4102075"/>
            <a:ext cx="3075000" cy="34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0" name="Google Shape;360;p13"/>
          <p:cNvSpPr txBox="1">
            <a:spLocks noGrp="1"/>
          </p:cNvSpPr>
          <p:nvPr>
            <p:ph type="subTitle" idx="2"/>
          </p:nvPr>
        </p:nvSpPr>
        <p:spPr>
          <a:xfrm>
            <a:off x="4661319" y="4104337"/>
            <a:ext cx="3075000" cy="348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1" name="Google Shape;361;p13"/>
          <p:cNvSpPr txBox="1">
            <a:spLocks noGrp="1"/>
          </p:cNvSpPr>
          <p:nvPr>
            <p:ph type="title" hasCustomPrompt="1"/>
          </p:nvPr>
        </p:nvSpPr>
        <p:spPr>
          <a:xfrm>
            <a:off x="1462581" y="1367150"/>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2" name="Google Shape;362;p13"/>
          <p:cNvSpPr txBox="1">
            <a:spLocks noGrp="1"/>
          </p:cNvSpPr>
          <p:nvPr>
            <p:ph type="title" idx="3" hasCustomPrompt="1"/>
          </p:nvPr>
        </p:nvSpPr>
        <p:spPr>
          <a:xfrm>
            <a:off x="4716219" y="1367150"/>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3" name="Google Shape;363;p13"/>
          <p:cNvSpPr txBox="1">
            <a:spLocks noGrp="1"/>
          </p:cNvSpPr>
          <p:nvPr>
            <p:ph type="title" idx="4" hasCustomPrompt="1"/>
          </p:nvPr>
        </p:nvSpPr>
        <p:spPr>
          <a:xfrm>
            <a:off x="1462581" y="2996049"/>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4" name="Google Shape;364;p13"/>
          <p:cNvSpPr txBox="1">
            <a:spLocks noGrp="1"/>
          </p:cNvSpPr>
          <p:nvPr>
            <p:ph type="title" idx="5" hasCustomPrompt="1"/>
          </p:nvPr>
        </p:nvSpPr>
        <p:spPr>
          <a:xfrm>
            <a:off x="4716219" y="2998075"/>
            <a:ext cx="2965200" cy="5199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400"/>
              <a:buNone/>
              <a:defRPr sz="34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365" name="Google Shape;365;p13"/>
          <p:cNvSpPr txBox="1">
            <a:spLocks noGrp="1"/>
          </p:cNvSpPr>
          <p:nvPr>
            <p:ph type="subTitle" idx="6"/>
          </p:nvPr>
        </p:nvSpPr>
        <p:spPr>
          <a:xfrm>
            <a:off x="1781031" y="2015850"/>
            <a:ext cx="2328300" cy="39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6" name="Google Shape;366;p13"/>
          <p:cNvSpPr txBox="1">
            <a:spLocks noGrp="1"/>
          </p:cNvSpPr>
          <p:nvPr>
            <p:ph type="subTitle" idx="7"/>
          </p:nvPr>
        </p:nvSpPr>
        <p:spPr>
          <a:xfrm>
            <a:off x="5034669" y="2018575"/>
            <a:ext cx="2328300" cy="39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7" name="Google Shape;367;p13"/>
          <p:cNvSpPr txBox="1">
            <a:spLocks noGrp="1"/>
          </p:cNvSpPr>
          <p:nvPr>
            <p:ph type="subTitle" idx="8"/>
          </p:nvPr>
        </p:nvSpPr>
        <p:spPr>
          <a:xfrm>
            <a:off x="5034669" y="3643025"/>
            <a:ext cx="23283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68" name="Google Shape;368;p13"/>
          <p:cNvSpPr txBox="1">
            <a:spLocks noGrp="1"/>
          </p:cNvSpPr>
          <p:nvPr>
            <p:ph type="subTitle" idx="9"/>
          </p:nvPr>
        </p:nvSpPr>
        <p:spPr>
          <a:xfrm>
            <a:off x="1407681" y="2479575"/>
            <a:ext cx="3075000" cy="34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69" name="Google Shape;369;p13"/>
          <p:cNvSpPr txBox="1">
            <a:spLocks noGrp="1"/>
          </p:cNvSpPr>
          <p:nvPr>
            <p:ph type="subTitle" idx="13"/>
          </p:nvPr>
        </p:nvSpPr>
        <p:spPr>
          <a:xfrm>
            <a:off x="4668369" y="2480138"/>
            <a:ext cx="3060900" cy="34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370" name="Google Shape;370;p13"/>
          <p:cNvSpPr txBox="1">
            <a:spLocks noGrp="1"/>
          </p:cNvSpPr>
          <p:nvPr>
            <p:ph type="subTitle" idx="14"/>
          </p:nvPr>
        </p:nvSpPr>
        <p:spPr>
          <a:xfrm>
            <a:off x="1781031" y="3640250"/>
            <a:ext cx="2328300" cy="398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71" name="Google Shape;371;p13"/>
          <p:cNvSpPr txBox="1">
            <a:spLocks noGrp="1"/>
          </p:cNvSpPr>
          <p:nvPr>
            <p:ph type="title" idx="15"/>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3_1">
    <p:spTree>
      <p:nvGrpSpPr>
        <p:cNvPr id="1" name="Shape 372"/>
        <p:cNvGrpSpPr/>
        <p:nvPr/>
      </p:nvGrpSpPr>
      <p:grpSpPr>
        <a:xfrm>
          <a:off x="0" y="0"/>
          <a:ext cx="0" cy="0"/>
          <a:chOff x="0" y="0"/>
          <a:chExt cx="0" cy="0"/>
        </a:xfrm>
      </p:grpSpPr>
      <p:sp>
        <p:nvSpPr>
          <p:cNvPr id="373" name="Google Shape;373;p14"/>
          <p:cNvSpPr/>
          <p:nvPr/>
        </p:nvSpPr>
        <p:spPr>
          <a:xfrm rot="10800000" flipH="1">
            <a:off x="825706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4"/>
          <p:cNvSpPr/>
          <p:nvPr/>
        </p:nvSpPr>
        <p:spPr>
          <a:xfrm rot="10800000" flipH="1">
            <a:off x="59"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4"/>
          <p:cNvSpPr/>
          <p:nvPr/>
        </p:nvSpPr>
        <p:spPr>
          <a:xfrm rot="10800000" flipH="1">
            <a:off x="589775"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4"/>
          <p:cNvSpPr/>
          <p:nvPr/>
        </p:nvSpPr>
        <p:spPr>
          <a:xfrm rot="10800000" flipH="1">
            <a:off x="884682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rot="10800000" flipH="1">
            <a:off x="0"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4"/>
          <p:cNvSpPr/>
          <p:nvPr/>
        </p:nvSpPr>
        <p:spPr>
          <a:xfrm rot="10800000" flipH="1">
            <a:off x="590219"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4"/>
          <p:cNvSpPr/>
          <p:nvPr/>
        </p:nvSpPr>
        <p:spPr>
          <a:xfrm rot="10800000" flipH="1">
            <a:off x="1179981"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rot="10800000" flipH="1">
            <a:off x="1768979"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p:nvPr/>
        </p:nvSpPr>
        <p:spPr>
          <a:xfrm rot="10800000" flipH="1">
            <a:off x="707673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4"/>
          <p:cNvSpPr/>
          <p:nvPr/>
        </p:nvSpPr>
        <p:spPr>
          <a:xfrm rot="10800000" flipH="1">
            <a:off x="766644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rot="10800000" flipH="1">
            <a:off x="825709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4"/>
          <p:cNvSpPr/>
          <p:nvPr/>
        </p:nvSpPr>
        <p:spPr>
          <a:xfrm rot="10800000" flipH="1">
            <a:off x="884863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4"/>
          <p:cNvSpPr txBox="1">
            <a:spLocks noGrp="1"/>
          </p:cNvSpPr>
          <p:nvPr>
            <p:ph type="subTitle" idx="1"/>
          </p:nvPr>
        </p:nvSpPr>
        <p:spPr>
          <a:xfrm>
            <a:off x="6187303"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6" name="Google Shape;386;p14"/>
          <p:cNvSpPr txBox="1">
            <a:spLocks noGrp="1"/>
          </p:cNvSpPr>
          <p:nvPr>
            <p:ph type="subTitle" idx="2"/>
          </p:nvPr>
        </p:nvSpPr>
        <p:spPr>
          <a:xfrm>
            <a:off x="3622500"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7" name="Google Shape;387;p14"/>
          <p:cNvSpPr txBox="1">
            <a:spLocks noGrp="1"/>
          </p:cNvSpPr>
          <p:nvPr>
            <p:ph type="subTitle" idx="3"/>
          </p:nvPr>
        </p:nvSpPr>
        <p:spPr>
          <a:xfrm>
            <a:off x="1057697" y="3331100"/>
            <a:ext cx="1899000" cy="804600"/>
          </a:xfrm>
          <a:prstGeom prst="rect">
            <a:avLst/>
          </a:prstGeom>
          <a:noFill/>
        </p:spPr>
        <p:txBody>
          <a:bodyPr spcFirstLastPara="1" wrap="square" lIns="91425" tIns="1527025" rIns="91425" bIns="91425" anchor="ctr"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388" name="Google Shape;388;p14"/>
          <p:cNvSpPr txBox="1">
            <a:spLocks noGrp="1"/>
          </p:cNvSpPr>
          <p:nvPr>
            <p:ph type="subTitle" idx="4"/>
          </p:nvPr>
        </p:nvSpPr>
        <p:spPr>
          <a:xfrm>
            <a:off x="1057697" y="294980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89" name="Google Shape;389;p14"/>
          <p:cNvSpPr txBox="1">
            <a:spLocks noGrp="1"/>
          </p:cNvSpPr>
          <p:nvPr>
            <p:ph type="subTitle" idx="5"/>
          </p:nvPr>
        </p:nvSpPr>
        <p:spPr>
          <a:xfrm>
            <a:off x="3622500" y="294985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90" name="Google Shape;390;p14"/>
          <p:cNvSpPr txBox="1">
            <a:spLocks noGrp="1"/>
          </p:cNvSpPr>
          <p:nvPr>
            <p:ph type="subTitle" idx="6"/>
          </p:nvPr>
        </p:nvSpPr>
        <p:spPr>
          <a:xfrm>
            <a:off x="6187303" y="2949850"/>
            <a:ext cx="1899000" cy="38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391" name="Google Shape;391;p14"/>
          <p:cNvSpPr/>
          <p:nvPr/>
        </p:nvSpPr>
        <p:spPr>
          <a:xfrm rot="10800000" flipH="1">
            <a:off x="8847312" y="12064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4"/>
          <p:cNvSpPr/>
          <p:nvPr/>
        </p:nvSpPr>
        <p:spPr>
          <a:xfrm rot="10800000" flipH="1">
            <a:off x="589737" y="1207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TITLE_AND_TWO_COLUMNS_2_1">
    <p:spTree>
      <p:nvGrpSpPr>
        <p:cNvPr id="1" name="Shape 394"/>
        <p:cNvGrpSpPr/>
        <p:nvPr/>
      </p:nvGrpSpPr>
      <p:grpSpPr>
        <a:xfrm>
          <a:off x="0" y="0"/>
          <a:ext cx="0" cy="0"/>
          <a:chOff x="0" y="0"/>
          <a:chExt cx="0" cy="0"/>
        </a:xfrm>
      </p:grpSpPr>
      <p:sp>
        <p:nvSpPr>
          <p:cNvPr id="395" name="Google Shape;395;p15"/>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rot="10800000">
            <a:off x="7079400"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rot="10800000">
            <a:off x="1771869"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rot="10800000">
            <a:off x="8848577" y="1207138"/>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rot="10800000">
            <a:off x="591538" y="1206927"/>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rot="10800000">
            <a:off x="1183247" y="120833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rot="10800000">
            <a:off x="1781" y="180952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rot="10800000">
            <a:off x="8258906" y="1809294"/>
            <a:ext cx="294407" cy="302004"/>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5"/>
          <p:cNvSpPr/>
          <p:nvPr/>
        </p:nvSpPr>
        <p:spPr>
          <a:xfrm rot="10800000">
            <a:off x="2361591"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5"/>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5"/>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5"/>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5"/>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5"/>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5"/>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5"/>
          <p:cNvSpPr txBox="1">
            <a:spLocks noGrp="1"/>
          </p:cNvSpPr>
          <p:nvPr>
            <p:ph type="subTitle" idx="1"/>
          </p:nvPr>
        </p:nvSpPr>
        <p:spPr>
          <a:xfrm>
            <a:off x="2746782"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0" name="Google Shape;420;p15"/>
          <p:cNvSpPr txBox="1">
            <a:spLocks noGrp="1"/>
          </p:cNvSpPr>
          <p:nvPr>
            <p:ph type="subTitle" idx="2"/>
          </p:nvPr>
        </p:nvSpPr>
        <p:spPr>
          <a:xfrm>
            <a:off x="769750"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1" name="Google Shape;421;p15"/>
          <p:cNvSpPr txBox="1">
            <a:spLocks noGrp="1"/>
          </p:cNvSpPr>
          <p:nvPr>
            <p:ph type="subTitle" idx="3"/>
          </p:nvPr>
        </p:nvSpPr>
        <p:spPr>
          <a:xfrm>
            <a:off x="4723813" y="3017575"/>
            <a:ext cx="1673400" cy="35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2" name="Google Shape;422;p15"/>
          <p:cNvSpPr txBox="1">
            <a:spLocks noGrp="1"/>
          </p:cNvSpPr>
          <p:nvPr>
            <p:ph type="subTitle" idx="4"/>
          </p:nvPr>
        </p:nvSpPr>
        <p:spPr>
          <a:xfrm>
            <a:off x="6700845" y="3017575"/>
            <a:ext cx="1673400" cy="3507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500">
                <a:solidFill>
                  <a:schemeClr val="dk1"/>
                </a:solidFill>
                <a:latin typeface="Press Start 2P"/>
                <a:ea typeface="Press Start 2P"/>
                <a:cs typeface="Press Start 2P"/>
                <a:sym typeface="Press Start 2P"/>
              </a:defRPr>
            </a:lvl1pPr>
            <a:lvl2pPr lvl="1" algn="ctr" rtl="0">
              <a:spcBef>
                <a:spcPts val="0"/>
              </a:spcBef>
              <a:spcAft>
                <a:spcPts val="0"/>
              </a:spcAft>
              <a:buNone/>
              <a:defRPr sz="1500">
                <a:solidFill>
                  <a:schemeClr val="dk1"/>
                </a:solidFill>
                <a:latin typeface="Press Start 2P"/>
                <a:ea typeface="Press Start 2P"/>
                <a:cs typeface="Press Start 2P"/>
                <a:sym typeface="Press Start 2P"/>
              </a:defRPr>
            </a:lvl2pPr>
            <a:lvl3pPr lvl="2" algn="ctr" rtl="0">
              <a:spcBef>
                <a:spcPts val="0"/>
              </a:spcBef>
              <a:spcAft>
                <a:spcPts val="0"/>
              </a:spcAft>
              <a:buNone/>
              <a:defRPr sz="1500">
                <a:solidFill>
                  <a:schemeClr val="dk1"/>
                </a:solidFill>
                <a:latin typeface="Press Start 2P"/>
                <a:ea typeface="Press Start 2P"/>
                <a:cs typeface="Press Start 2P"/>
                <a:sym typeface="Press Start 2P"/>
              </a:defRPr>
            </a:lvl3pPr>
            <a:lvl4pPr lvl="3" algn="ctr" rtl="0">
              <a:spcBef>
                <a:spcPts val="0"/>
              </a:spcBef>
              <a:spcAft>
                <a:spcPts val="0"/>
              </a:spcAft>
              <a:buNone/>
              <a:defRPr sz="1500">
                <a:solidFill>
                  <a:schemeClr val="dk1"/>
                </a:solidFill>
                <a:latin typeface="Press Start 2P"/>
                <a:ea typeface="Press Start 2P"/>
                <a:cs typeface="Press Start 2P"/>
                <a:sym typeface="Press Start 2P"/>
              </a:defRPr>
            </a:lvl4pPr>
            <a:lvl5pPr lvl="4" algn="ctr" rtl="0">
              <a:spcBef>
                <a:spcPts val="0"/>
              </a:spcBef>
              <a:spcAft>
                <a:spcPts val="0"/>
              </a:spcAft>
              <a:buNone/>
              <a:defRPr sz="1500">
                <a:solidFill>
                  <a:schemeClr val="dk1"/>
                </a:solidFill>
                <a:latin typeface="Press Start 2P"/>
                <a:ea typeface="Press Start 2P"/>
                <a:cs typeface="Press Start 2P"/>
                <a:sym typeface="Press Start 2P"/>
              </a:defRPr>
            </a:lvl5pPr>
            <a:lvl6pPr lvl="5" algn="ctr" rtl="0">
              <a:spcBef>
                <a:spcPts val="0"/>
              </a:spcBef>
              <a:spcAft>
                <a:spcPts val="0"/>
              </a:spcAft>
              <a:buNone/>
              <a:defRPr sz="1500">
                <a:solidFill>
                  <a:schemeClr val="dk1"/>
                </a:solidFill>
                <a:latin typeface="Press Start 2P"/>
                <a:ea typeface="Press Start 2P"/>
                <a:cs typeface="Press Start 2P"/>
                <a:sym typeface="Press Start 2P"/>
              </a:defRPr>
            </a:lvl6pPr>
            <a:lvl7pPr lvl="6" algn="ctr" rtl="0">
              <a:spcBef>
                <a:spcPts val="0"/>
              </a:spcBef>
              <a:spcAft>
                <a:spcPts val="0"/>
              </a:spcAft>
              <a:buNone/>
              <a:defRPr sz="1500">
                <a:solidFill>
                  <a:schemeClr val="dk1"/>
                </a:solidFill>
                <a:latin typeface="Press Start 2P"/>
                <a:ea typeface="Press Start 2P"/>
                <a:cs typeface="Press Start 2P"/>
                <a:sym typeface="Press Start 2P"/>
              </a:defRPr>
            </a:lvl7pPr>
            <a:lvl8pPr lvl="7" algn="ctr" rtl="0">
              <a:spcBef>
                <a:spcPts val="0"/>
              </a:spcBef>
              <a:spcAft>
                <a:spcPts val="0"/>
              </a:spcAft>
              <a:buNone/>
              <a:defRPr sz="1500">
                <a:solidFill>
                  <a:schemeClr val="dk1"/>
                </a:solidFill>
                <a:latin typeface="Press Start 2P"/>
                <a:ea typeface="Press Start 2P"/>
                <a:cs typeface="Press Start 2P"/>
                <a:sym typeface="Press Start 2P"/>
              </a:defRPr>
            </a:lvl8pPr>
            <a:lvl9pPr lvl="8" algn="ctr" rtl="0">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423" name="Google Shape;423;p15"/>
          <p:cNvSpPr txBox="1">
            <a:spLocks noGrp="1"/>
          </p:cNvSpPr>
          <p:nvPr>
            <p:ph type="subTitle" idx="5"/>
          </p:nvPr>
        </p:nvSpPr>
        <p:spPr>
          <a:xfrm>
            <a:off x="769762"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4" name="Google Shape;424;p15"/>
          <p:cNvSpPr txBox="1">
            <a:spLocks noGrp="1"/>
          </p:cNvSpPr>
          <p:nvPr>
            <p:ph type="subTitle" idx="6"/>
          </p:nvPr>
        </p:nvSpPr>
        <p:spPr>
          <a:xfrm>
            <a:off x="2746787"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5" name="Google Shape;425;p15"/>
          <p:cNvSpPr txBox="1">
            <a:spLocks noGrp="1"/>
          </p:cNvSpPr>
          <p:nvPr>
            <p:ph type="subTitle" idx="7"/>
          </p:nvPr>
        </p:nvSpPr>
        <p:spPr>
          <a:xfrm>
            <a:off x="6700838"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6" name="Google Shape;426;p15"/>
          <p:cNvSpPr txBox="1">
            <a:spLocks noGrp="1"/>
          </p:cNvSpPr>
          <p:nvPr>
            <p:ph type="subTitle" idx="8"/>
          </p:nvPr>
        </p:nvSpPr>
        <p:spPr>
          <a:xfrm>
            <a:off x="4723813" y="3512600"/>
            <a:ext cx="1673400" cy="67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27" name="Google Shape;427;p15"/>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TITLE_AND_TWO_COLUMNS_2_1_1">
    <p:spTree>
      <p:nvGrpSpPr>
        <p:cNvPr id="1" name="Shape 428"/>
        <p:cNvGrpSpPr/>
        <p:nvPr/>
      </p:nvGrpSpPr>
      <p:grpSpPr>
        <a:xfrm>
          <a:off x="0" y="0"/>
          <a:ext cx="0" cy="0"/>
          <a:chOff x="0" y="0"/>
          <a:chExt cx="0" cy="0"/>
        </a:xfrm>
      </p:grpSpPr>
      <p:sp>
        <p:nvSpPr>
          <p:cNvPr id="429" name="Google Shape;429;p16"/>
          <p:cNvSpPr txBox="1">
            <a:spLocks noGrp="1"/>
          </p:cNvSpPr>
          <p:nvPr>
            <p:ph type="subTitle" idx="1"/>
          </p:nvPr>
        </p:nvSpPr>
        <p:spPr>
          <a:xfrm>
            <a:off x="1900403" y="1421044"/>
            <a:ext cx="2088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9pPr>
          </a:lstStyle>
          <a:p>
            <a:endParaRPr/>
          </a:p>
        </p:txBody>
      </p:sp>
      <p:sp>
        <p:nvSpPr>
          <p:cNvPr id="430" name="Google Shape;430;p16"/>
          <p:cNvSpPr txBox="1">
            <a:spLocks noGrp="1"/>
          </p:cNvSpPr>
          <p:nvPr>
            <p:ph type="subTitle" idx="2"/>
          </p:nvPr>
        </p:nvSpPr>
        <p:spPr>
          <a:xfrm>
            <a:off x="1994903" y="2886851"/>
            <a:ext cx="1899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160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1600"/>
              </a:spcBef>
              <a:spcAft>
                <a:spcPts val="1600"/>
              </a:spcAft>
              <a:buNone/>
              <a:defRPr sz="1500" b="0">
                <a:solidFill>
                  <a:schemeClr val="dk1"/>
                </a:solidFill>
                <a:latin typeface="Press Start 2P"/>
                <a:ea typeface="Press Start 2P"/>
                <a:cs typeface="Press Start 2P"/>
                <a:sym typeface="Press Start 2P"/>
              </a:defRPr>
            </a:lvl9pPr>
          </a:lstStyle>
          <a:p>
            <a:endParaRPr/>
          </a:p>
        </p:txBody>
      </p:sp>
      <p:sp>
        <p:nvSpPr>
          <p:cNvPr id="431" name="Google Shape;431;p16"/>
          <p:cNvSpPr txBox="1">
            <a:spLocks noGrp="1"/>
          </p:cNvSpPr>
          <p:nvPr>
            <p:ph type="subTitle" idx="3"/>
          </p:nvPr>
        </p:nvSpPr>
        <p:spPr>
          <a:xfrm>
            <a:off x="5127397" y="2886851"/>
            <a:ext cx="2088000" cy="40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b="0">
                <a:solidFill>
                  <a:schemeClr val="dk1"/>
                </a:solidFill>
                <a:latin typeface="Press Start 2P"/>
                <a:ea typeface="Press Start 2P"/>
                <a:cs typeface="Press Start 2P"/>
                <a:sym typeface="Press Start 2P"/>
              </a:defRPr>
            </a:lvl9pPr>
          </a:lstStyle>
          <a:p>
            <a:endParaRPr/>
          </a:p>
        </p:txBody>
      </p:sp>
      <p:sp>
        <p:nvSpPr>
          <p:cNvPr id="432" name="Google Shape;432;p16"/>
          <p:cNvSpPr txBox="1">
            <a:spLocks noGrp="1"/>
          </p:cNvSpPr>
          <p:nvPr>
            <p:ph type="subTitle" idx="4"/>
          </p:nvPr>
        </p:nvSpPr>
        <p:spPr>
          <a:xfrm>
            <a:off x="5099197" y="1421044"/>
            <a:ext cx="2144400" cy="405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500" b="0">
                <a:solidFill>
                  <a:schemeClr val="dk1"/>
                </a:solidFill>
                <a:latin typeface="Press Start 2P"/>
                <a:ea typeface="Press Start 2P"/>
                <a:cs typeface="Press Start 2P"/>
                <a:sym typeface="Press Start 2P"/>
              </a:defRPr>
            </a:lvl1pPr>
            <a:lvl2pPr lvl="1" algn="ctr" rtl="0">
              <a:spcBef>
                <a:spcPts val="1600"/>
              </a:spcBef>
              <a:spcAft>
                <a:spcPts val="0"/>
              </a:spcAft>
              <a:buNone/>
              <a:defRPr sz="1500" b="0">
                <a:solidFill>
                  <a:schemeClr val="dk1"/>
                </a:solidFill>
                <a:latin typeface="Press Start 2P"/>
                <a:ea typeface="Press Start 2P"/>
                <a:cs typeface="Press Start 2P"/>
                <a:sym typeface="Press Start 2P"/>
              </a:defRPr>
            </a:lvl2pPr>
            <a:lvl3pPr lvl="2" algn="ctr" rtl="0">
              <a:spcBef>
                <a:spcPts val="1600"/>
              </a:spcBef>
              <a:spcAft>
                <a:spcPts val="0"/>
              </a:spcAft>
              <a:buNone/>
              <a:defRPr sz="1500" b="0">
                <a:solidFill>
                  <a:schemeClr val="dk1"/>
                </a:solidFill>
                <a:latin typeface="Press Start 2P"/>
                <a:ea typeface="Press Start 2P"/>
                <a:cs typeface="Press Start 2P"/>
                <a:sym typeface="Press Start 2P"/>
              </a:defRPr>
            </a:lvl3pPr>
            <a:lvl4pPr lvl="3" algn="ctr" rtl="0">
              <a:spcBef>
                <a:spcPts val="1600"/>
              </a:spcBef>
              <a:spcAft>
                <a:spcPts val="0"/>
              </a:spcAft>
              <a:buNone/>
              <a:defRPr sz="1500" b="0">
                <a:solidFill>
                  <a:schemeClr val="dk1"/>
                </a:solidFill>
                <a:latin typeface="Press Start 2P"/>
                <a:ea typeface="Press Start 2P"/>
                <a:cs typeface="Press Start 2P"/>
                <a:sym typeface="Press Start 2P"/>
              </a:defRPr>
            </a:lvl4pPr>
            <a:lvl5pPr lvl="4" algn="ctr" rtl="0">
              <a:spcBef>
                <a:spcPts val="1600"/>
              </a:spcBef>
              <a:spcAft>
                <a:spcPts val="0"/>
              </a:spcAft>
              <a:buNone/>
              <a:defRPr sz="1500" b="0">
                <a:solidFill>
                  <a:schemeClr val="dk1"/>
                </a:solidFill>
                <a:latin typeface="Press Start 2P"/>
                <a:ea typeface="Press Start 2P"/>
                <a:cs typeface="Press Start 2P"/>
                <a:sym typeface="Press Start 2P"/>
              </a:defRPr>
            </a:lvl5pPr>
            <a:lvl6pPr lvl="5" algn="ctr" rtl="0">
              <a:spcBef>
                <a:spcPts val="1600"/>
              </a:spcBef>
              <a:spcAft>
                <a:spcPts val="0"/>
              </a:spcAft>
              <a:buNone/>
              <a:defRPr sz="1500" b="0">
                <a:solidFill>
                  <a:schemeClr val="dk1"/>
                </a:solidFill>
                <a:latin typeface="Press Start 2P"/>
                <a:ea typeface="Press Start 2P"/>
                <a:cs typeface="Press Start 2P"/>
                <a:sym typeface="Press Start 2P"/>
              </a:defRPr>
            </a:lvl6pPr>
            <a:lvl7pPr lvl="6" algn="ctr" rtl="0">
              <a:spcBef>
                <a:spcPts val="1600"/>
              </a:spcBef>
              <a:spcAft>
                <a:spcPts val="0"/>
              </a:spcAft>
              <a:buNone/>
              <a:defRPr sz="1500" b="0">
                <a:solidFill>
                  <a:schemeClr val="dk1"/>
                </a:solidFill>
                <a:latin typeface="Press Start 2P"/>
                <a:ea typeface="Press Start 2P"/>
                <a:cs typeface="Press Start 2P"/>
                <a:sym typeface="Press Start 2P"/>
              </a:defRPr>
            </a:lvl7pPr>
            <a:lvl8pPr lvl="7" algn="ctr" rtl="0">
              <a:spcBef>
                <a:spcPts val="1600"/>
              </a:spcBef>
              <a:spcAft>
                <a:spcPts val="0"/>
              </a:spcAft>
              <a:buNone/>
              <a:defRPr sz="1500" b="0">
                <a:solidFill>
                  <a:schemeClr val="dk1"/>
                </a:solidFill>
                <a:latin typeface="Press Start 2P"/>
                <a:ea typeface="Press Start 2P"/>
                <a:cs typeface="Press Start 2P"/>
                <a:sym typeface="Press Start 2P"/>
              </a:defRPr>
            </a:lvl8pPr>
            <a:lvl9pPr lvl="8" algn="ctr" rtl="0">
              <a:spcBef>
                <a:spcPts val="1600"/>
              </a:spcBef>
              <a:spcAft>
                <a:spcPts val="1600"/>
              </a:spcAft>
              <a:buNone/>
              <a:defRPr sz="1500" b="0">
                <a:solidFill>
                  <a:schemeClr val="dk1"/>
                </a:solidFill>
                <a:latin typeface="Press Start 2P"/>
                <a:ea typeface="Press Start 2P"/>
                <a:cs typeface="Press Start 2P"/>
                <a:sym typeface="Press Start 2P"/>
              </a:defRPr>
            </a:lvl9pPr>
          </a:lstStyle>
          <a:p>
            <a:endParaRPr/>
          </a:p>
        </p:txBody>
      </p:sp>
      <p:sp>
        <p:nvSpPr>
          <p:cNvPr id="433" name="Google Shape;433;p16"/>
          <p:cNvSpPr txBox="1">
            <a:spLocks noGrp="1"/>
          </p:cNvSpPr>
          <p:nvPr>
            <p:ph type="subTitle" idx="5"/>
          </p:nvPr>
        </p:nvSpPr>
        <p:spPr>
          <a:xfrm>
            <a:off x="1900403" y="3292450"/>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4" name="Google Shape;434;p16"/>
          <p:cNvSpPr txBox="1">
            <a:spLocks noGrp="1"/>
          </p:cNvSpPr>
          <p:nvPr>
            <p:ph type="subTitle" idx="6"/>
          </p:nvPr>
        </p:nvSpPr>
        <p:spPr>
          <a:xfrm>
            <a:off x="1900403" y="1826519"/>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5" name="Google Shape;435;p16"/>
          <p:cNvSpPr txBox="1">
            <a:spLocks noGrp="1"/>
          </p:cNvSpPr>
          <p:nvPr>
            <p:ph type="subTitle" idx="7"/>
          </p:nvPr>
        </p:nvSpPr>
        <p:spPr>
          <a:xfrm>
            <a:off x="5127397" y="1826519"/>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6" name="Google Shape;436;p16"/>
          <p:cNvSpPr txBox="1">
            <a:spLocks noGrp="1"/>
          </p:cNvSpPr>
          <p:nvPr>
            <p:ph type="subTitle" idx="8"/>
          </p:nvPr>
        </p:nvSpPr>
        <p:spPr>
          <a:xfrm>
            <a:off x="5127397" y="3292450"/>
            <a:ext cx="2088000" cy="66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rgbClr val="F2F2F2"/>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7" name="Google Shape;437;p16"/>
          <p:cNvSpPr/>
          <p:nvPr/>
        </p:nvSpPr>
        <p:spPr>
          <a:xfrm flipH="1">
            <a:off x="5899913"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6"/>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6"/>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6"/>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6"/>
          <p:cNvSpPr/>
          <p:nvPr/>
        </p:nvSpPr>
        <p:spPr>
          <a:xfrm flipH="1">
            <a:off x="5310198"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6"/>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6"/>
          <p:cNvSpPr/>
          <p:nvPr/>
        </p:nvSpPr>
        <p:spPr>
          <a:xfrm flipH="1">
            <a:off x="1771844"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6"/>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6"/>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6"/>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6"/>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6"/>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6"/>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6"/>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6"/>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6"/>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6"/>
          <p:cNvSpPr/>
          <p:nvPr/>
        </p:nvSpPr>
        <p:spPr>
          <a:xfrm flipH="1">
            <a:off x="1183064"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6"/>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6"/>
          <p:cNvSpPr/>
          <p:nvPr/>
        </p:nvSpPr>
        <p:spPr>
          <a:xfrm flipH="1">
            <a:off x="592413" y="4239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TITLE_ONLY_1_1">
    <p:bg>
      <p:bgPr>
        <a:gradFill>
          <a:gsLst>
            <a:gs pos="0">
              <a:schemeClr val="dk2"/>
            </a:gs>
            <a:gs pos="24000">
              <a:schemeClr val="dk2"/>
            </a:gs>
            <a:gs pos="56000">
              <a:schemeClr val="dk2"/>
            </a:gs>
            <a:gs pos="100000">
              <a:srgbClr val="141C21"/>
            </a:gs>
          </a:gsLst>
          <a:lin ang="5400700" scaled="0"/>
        </a:gradFill>
        <a:effectLst/>
      </p:bgPr>
    </p:bg>
    <p:spTree>
      <p:nvGrpSpPr>
        <p:cNvPr id="1" name="Shape 457"/>
        <p:cNvGrpSpPr/>
        <p:nvPr/>
      </p:nvGrpSpPr>
      <p:grpSpPr>
        <a:xfrm>
          <a:off x="0" y="0"/>
          <a:ext cx="0" cy="0"/>
          <a:chOff x="0" y="0"/>
          <a:chExt cx="0" cy="0"/>
        </a:xfrm>
      </p:grpSpPr>
      <p:sp>
        <p:nvSpPr>
          <p:cNvPr id="458" name="Google Shape;458;p17"/>
          <p:cNvSpPr/>
          <p:nvPr/>
        </p:nvSpPr>
        <p:spPr>
          <a:xfrm rot="10800000" flipH="1">
            <a:off x="8257042"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7"/>
          <p:cNvSpPr/>
          <p:nvPr/>
        </p:nvSpPr>
        <p:spPr>
          <a:xfrm rot="10800000" flipH="1">
            <a:off x="34"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7"/>
          <p:cNvSpPr/>
          <p:nvPr/>
        </p:nvSpPr>
        <p:spPr>
          <a:xfrm rot="10800000" flipH="1">
            <a:off x="589750"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7"/>
          <p:cNvSpPr/>
          <p:nvPr/>
        </p:nvSpPr>
        <p:spPr>
          <a:xfrm rot="10800000" flipH="1">
            <a:off x="117946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7"/>
          <p:cNvSpPr/>
          <p:nvPr/>
        </p:nvSpPr>
        <p:spPr>
          <a:xfrm rot="10800000" flipH="1">
            <a:off x="34" y="1207138"/>
            <a:ext cx="295338" cy="301119"/>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7"/>
          <p:cNvSpPr/>
          <p:nvPr/>
        </p:nvSpPr>
        <p:spPr>
          <a:xfrm rot="10800000" flipH="1">
            <a:off x="8846799"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7"/>
          <p:cNvSpPr/>
          <p:nvPr/>
        </p:nvSpPr>
        <p:spPr>
          <a:xfrm rot="10800000" flipH="1">
            <a:off x="590662"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7"/>
          <p:cNvSpPr/>
          <p:nvPr/>
        </p:nvSpPr>
        <p:spPr>
          <a:xfrm rot="10800000" flipH="1">
            <a:off x="-2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7"/>
          <p:cNvSpPr/>
          <p:nvPr/>
        </p:nvSpPr>
        <p:spPr>
          <a:xfrm rot="10800000" flipH="1">
            <a:off x="590194"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7"/>
          <p:cNvSpPr/>
          <p:nvPr/>
        </p:nvSpPr>
        <p:spPr>
          <a:xfrm rot="10800000" flipH="1">
            <a:off x="1179956"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7"/>
          <p:cNvSpPr/>
          <p:nvPr/>
        </p:nvSpPr>
        <p:spPr>
          <a:xfrm rot="10800000" flipH="1">
            <a:off x="1768954"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7"/>
          <p:cNvSpPr/>
          <p:nvPr/>
        </p:nvSpPr>
        <p:spPr>
          <a:xfrm rot="10800000" flipH="1">
            <a:off x="7076711"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7"/>
          <p:cNvSpPr/>
          <p:nvPr/>
        </p:nvSpPr>
        <p:spPr>
          <a:xfrm rot="10800000" flipH="1">
            <a:off x="7667345"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7"/>
          <p:cNvSpPr/>
          <p:nvPr/>
        </p:nvSpPr>
        <p:spPr>
          <a:xfrm rot="10800000" flipH="1">
            <a:off x="7666423"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7"/>
          <p:cNvSpPr/>
          <p:nvPr/>
        </p:nvSpPr>
        <p:spPr>
          <a:xfrm rot="10800000" flipH="1">
            <a:off x="8257074"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7"/>
          <p:cNvSpPr/>
          <p:nvPr/>
        </p:nvSpPr>
        <p:spPr>
          <a:xfrm rot="10800000" flipH="1">
            <a:off x="884860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7"/>
          <p:cNvSpPr/>
          <p:nvPr/>
        </p:nvSpPr>
        <p:spPr>
          <a:xfrm rot="10800000" flipH="1">
            <a:off x="884780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7"/>
          <p:cNvSpPr txBox="1">
            <a:spLocks noGrp="1"/>
          </p:cNvSpPr>
          <p:nvPr>
            <p:ph type="title"/>
          </p:nvPr>
        </p:nvSpPr>
        <p:spPr>
          <a:xfrm>
            <a:off x="2102668" y="18200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76" name="Google Shape;476;p17"/>
          <p:cNvSpPr txBox="1">
            <a:spLocks noGrp="1"/>
          </p:cNvSpPr>
          <p:nvPr>
            <p:ph type="subTitle" idx="1"/>
          </p:nvPr>
        </p:nvSpPr>
        <p:spPr>
          <a:xfrm>
            <a:off x="2102668" y="2272050"/>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77" name="Google Shape;477;p17"/>
          <p:cNvSpPr txBox="1">
            <a:spLocks noGrp="1"/>
          </p:cNvSpPr>
          <p:nvPr>
            <p:ph type="title" idx="2"/>
          </p:nvPr>
        </p:nvSpPr>
        <p:spPr>
          <a:xfrm>
            <a:off x="2102668" y="33929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78" name="Google Shape;478;p17"/>
          <p:cNvSpPr txBox="1">
            <a:spLocks noGrp="1"/>
          </p:cNvSpPr>
          <p:nvPr>
            <p:ph type="subTitle" idx="3"/>
          </p:nvPr>
        </p:nvSpPr>
        <p:spPr>
          <a:xfrm>
            <a:off x="2102668" y="3845075"/>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79" name="Google Shape;479;p17"/>
          <p:cNvSpPr txBox="1">
            <a:spLocks noGrp="1"/>
          </p:cNvSpPr>
          <p:nvPr>
            <p:ph type="title" idx="4"/>
          </p:nvPr>
        </p:nvSpPr>
        <p:spPr>
          <a:xfrm>
            <a:off x="5809669" y="18200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80" name="Google Shape;480;p17"/>
          <p:cNvSpPr txBox="1">
            <a:spLocks noGrp="1"/>
          </p:cNvSpPr>
          <p:nvPr>
            <p:ph type="subTitle" idx="5"/>
          </p:nvPr>
        </p:nvSpPr>
        <p:spPr>
          <a:xfrm>
            <a:off x="5809671" y="2272050"/>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1" name="Google Shape;481;p17"/>
          <p:cNvSpPr txBox="1">
            <a:spLocks noGrp="1"/>
          </p:cNvSpPr>
          <p:nvPr>
            <p:ph type="title" idx="6"/>
          </p:nvPr>
        </p:nvSpPr>
        <p:spPr>
          <a:xfrm>
            <a:off x="5809669" y="3392975"/>
            <a:ext cx="2693400" cy="452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200"/>
              <a:buNone/>
              <a:defRPr sz="1500">
                <a:solidFill>
                  <a:schemeClr val="dk1"/>
                </a:solidFill>
              </a:defRPr>
            </a:lvl1pPr>
            <a:lvl2pPr lvl="1" rtl="0">
              <a:spcBef>
                <a:spcPts val="0"/>
              </a:spcBef>
              <a:spcAft>
                <a:spcPts val="0"/>
              </a:spcAft>
              <a:buClr>
                <a:schemeClr val="lt1"/>
              </a:buClr>
              <a:buSzPts val="2200"/>
              <a:buNone/>
              <a:defRPr sz="2200">
                <a:solidFill>
                  <a:schemeClr val="lt1"/>
                </a:solidFill>
              </a:defRPr>
            </a:lvl2pPr>
            <a:lvl3pPr lvl="2" rtl="0">
              <a:spcBef>
                <a:spcPts val="0"/>
              </a:spcBef>
              <a:spcAft>
                <a:spcPts val="0"/>
              </a:spcAft>
              <a:buClr>
                <a:schemeClr val="lt1"/>
              </a:buClr>
              <a:buSzPts val="2200"/>
              <a:buNone/>
              <a:defRPr sz="2200">
                <a:solidFill>
                  <a:schemeClr val="lt1"/>
                </a:solidFill>
              </a:defRPr>
            </a:lvl3pPr>
            <a:lvl4pPr lvl="3" rtl="0">
              <a:spcBef>
                <a:spcPts val="0"/>
              </a:spcBef>
              <a:spcAft>
                <a:spcPts val="0"/>
              </a:spcAft>
              <a:buClr>
                <a:schemeClr val="lt1"/>
              </a:buClr>
              <a:buSzPts val="2200"/>
              <a:buNone/>
              <a:defRPr sz="2200">
                <a:solidFill>
                  <a:schemeClr val="lt1"/>
                </a:solidFill>
              </a:defRPr>
            </a:lvl4pPr>
            <a:lvl5pPr lvl="4" rtl="0">
              <a:spcBef>
                <a:spcPts val="0"/>
              </a:spcBef>
              <a:spcAft>
                <a:spcPts val="0"/>
              </a:spcAft>
              <a:buClr>
                <a:schemeClr val="lt1"/>
              </a:buClr>
              <a:buSzPts val="2200"/>
              <a:buNone/>
              <a:defRPr sz="2200">
                <a:solidFill>
                  <a:schemeClr val="lt1"/>
                </a:solidFill>
              </a:defRPr>
            </a:lvl5pPr>
            <a:lvl6pPr lvl="5" rtl="0">
              <a:spcBef>
                <a:spcPts val="0"/>
              </a:spcBef>
              <a:spcAft>
                <a:spcPts val="0"/>
              </a:spcAft>
              <a:buClr>
                <a:schemeClr val="lt1"/>
              </a:buClr>
              <a:buSzPts val="2200"/>
              <a:buNone/>
              <a:defRPr sz="2200">
                <a:solidFill>
                  <a:schemeClr val="lt1"/>
                </a:solidFill>
              </a:defRPr>
            </a:lvl6pPr>
            <a:lvl7pPr lvl="6" rtl="0">
              <a:spcBef>
                <a:spcPts val="0"/>
              </a:spcBef>
              <a:spcAft>
                <a:spcPts val="0"/>
              </a:spcAft>
              <a:buClr>
                <a:schemeClr val="lt1"/>
              </a:buClr>
              <a:buSzPts val="2200"/>
              <a:buNone/>
              <a:defRPr sz="2200">
                <a:solidFill>
                  <a:schemeClr val="lt1"/>
                </a:solidFill>
              </a:defRPr>
            </a:lvl7pPr>
            <a:lvl8pPr lvl="7" rtl="0">
              <a:spcBef>
                <a:spcPts val="0"/>
              </a:spcBef>
              <a:spcAft>
                <a:spcPts val="0"/>
              </a:spcAft>
              <a:buClr>
                <a:schemeClr val="lt1"/>
              </a:buClr>
              <a:buSzPts val="2200"/>
              <a:buNone/>
              <a:defRPr sz="2200">
                <a:solidFill>
                  <a:schemeClr val="lt1"/>
                </a:solidFill>
              </a:defRPr>
            </a:lvl8pPr>
            <a:lvl9pPr lvl="8" rtl="0">
              <a:spcBef>
                <a:spcPts val="0"/>
              </a:spcBef>
              <a:spcAft>
                <a:spcPts val="0"/>
              </a:spcAft>
              <a:buClr>
                <a:schemeClr val="lt1"/>
              </a:buClr>
              <a:buSzPts val="2200"/>
              <a:buNone/>
              <a:defRPr sz="2200">
                <a:solidFill>
                  <a:schemeClr val="lt1"/>
                </a:solidFill>
              </a:defRPr>
            </a:lvl9pPr>
          </a:lstStyle>
          <a:p>
            <a:endParaRPr/>
          </a:p>
        </p:txBody>
      </p:sp>
      <p:sp>
        <p:nvSpPr>
          <p:cNvPr id="482" name="Google Shape;482;p17"/>
          <p:cNvSpPr txBox="1">
            <a:spLocks noGrp="1"/>
          </p:cNvSpPr>
          <p:nvPr>
            <p:ph type="subTitle" idx="7"/>
          </p:nvPr>
        </p:nvSpPr>
        <p:spPr>
          <a:xfrm>
            <a:off x="5809671" y="3845075"/>
            <a:ext cx="2423100" cy="577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600"/>
              <a:buNone/>
              <a:defRPr sz="14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3" name="Google Shape;483;p17"/>
          <p:cNvSpPr txBox="1">
            <a:spLocks noGrp="1"/>
          </p:cNvSpPr>
          <p:nvPr>
            <p:ph type="title" idx="8"/>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ONE_COLUMN_TEXT_2_1_1">
    <p:bg>
      <p:bgPr>
        <a:gradFill>
          <a:gsLst>
            <a:gs pos="0">
              <a:schemeClr val="dk2"/>
            </a:gs>
            <a:gs pos="24000">
              <a:schemeClr val="dk2"/>
            </a:gs>
            <a:gs pos="56000">
              <a:schemeClr val="dk2"/>
            </a:gs>
            <a:gs pos="100000">
              <a:srgbClr val="141C21"/>
            </a:gs>
          </a:gsLst>
          <a:lin ang="5400700" scaled="0"/>
        </a:gradFill>
        <a:effectLst/>
      </p:bgPr>
    </p:bg>
    <p:spTree>
      <p:nvGrpSpPr>
        <p:cNvPr id="1" name="Shape 484"/>
        <p:cNvGrpSpPr/>
        <p:nvPr/>
      </p:nvGrpSpPr>
      <p:grpSpPr>
        <a:xfrm>
          <a:off x="0" y="0"/>
          <a:ext cx="0" cy="0"/>
          <a:chOff x="0" y="0"/>
          <a:chExt cx="0" cy="0"/>
        </a:xfrm>
      </p:grpSpPr>
      <p:sp>
        <p:nvSpPr>
          <p:cNvPr id="485" name="Google Shape;485;p18"/>
          <p:cNvSpPr/>
          <p:nvPr/>
        </p:nvSpPr>
        <p:spPr>
          <a:xfrm rot="-5400000">
            <a:off x="5775839" y="4840803"/>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8"/>
          <p:cNvSpPr/>
          <p:nvPr/>
        </p:nvSpPr>
        <p:spPr>
          <a:xfrm rot="-5400000">
            <a:off x="5173226" y="425065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8"/>
          <p:cNvSpPr/>
          <p:nvPr/>
        </p:nvSpPr>
        <p:spPr>
          <a:xfrm rot="-5400000">
            <a:off x="1868926" y="483961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rot="-5400000">
            <a:off x="5173222" y="4840802"/>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rot="-5400000">
            <a:off x="2469828" y="4840020"/>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8"/>
          <p:cNvSpPr/>
          <p:nvPr/>
        </p:nvSpPr>
        <p:spPr>
          <a:xfrm rot="-5400000">
            <a:off x="2470296" y="4250316"/>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rot="-5400000">
            <a:off x="1868979" y="424989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8"/>
          <p:cNvSpPr/>
          <p:nvPr/>
        </p:nvSpPr>
        <p:spPr>
          <a:xfrm rot="-5400000">
            <a:off x="1268014" y="4841643"/>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8"/>
          <p:cNvSpPr/>
          <p:nvPr/>
        </p:nvSpPr>
        <p:spPr>
          <a:xfrm rot="-5400000">
            <a:off x="6378814" y="48407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8"/>
          <p:cNvSpPr/>
          <p:nvPr/>
        </p:nvSpPr>
        <p:spPr>
          <a:xfrm rot="-5400000">
            <a:off x="6378814" y="4251075"/>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rot="-5400000">
            <a:off x="3072803" y="484000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8"/>
          <p:cNvSpPr/>
          <p:nvPr/>
        </p:nvSpPr>
        <p:spPr>
          <a:xfrm rot="-5400000">
            <a:off x="6981789" y="48407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8"/>
          <p:cNvSpPr/>
          <p:nvPr/>
        </p:nvSpPr>
        <p:spPr>
          <a:xfrm rot="-5400000">
            <a:off x="6981789" y="4251075"/>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8"/>
          <p:cNvSpPr/>
          <p:nvPr/>
        </p:nvSpPr>
        <p:spPr>
          <a:xfrm rot="-5400000">
            <a:off x="3675778" y="484000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8"/>
          <p:cNvSpPr/>
          <p:nvPr/>
        </p:nvSpPr>
        <p:spPr>
          <a:xfrm rot="-5400000">
            <a:off x="7584764" y="4840803"/>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8"/>
          <p:cNvSpPr/>
          <p:nvPr/>
        </p:nvSpPr>
        <p:spPr>
          <a:xfrm rot="-5400000">
            <a:off x="3070721" y="425079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txBox="1">
            <a:spLocks noGrp="1"/>
          </p:cNvSpPr>
          <p:nvPr>
            <p:ph type="subTitle" idx="1"/>
          </p:nvPr>
        </p:nvSpPr>
        <p:spPr>
          <a:xfrm>
            <a:off x="5081356" y="2439000"/>
            <a:ext cx="2784000" cy="10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02" name="Google Shape;502;p18"/>
          <p:cNvSpPr txBox="1">
            <a:spLocks noGrp="1"/>
          </p:cNvSpPr>
          <p:nvPr>
            <p:ph type="subTitle" idx="2"/>
          </p:nvPr>
        </p:nvSpPr>
        <p:spPr>
          <a:xfrm>
            <a:off x="1278644" y="2439000"/>
            <a:ext cx="2784000" cy="10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400" b="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03" name="Google Shape;503;p18"/>
          <p:cNvSpPr txBox="1">
            <a:spLocks noGrp="1"/>
          </p:cNvSpPr>
          <p:nvPr>
            <p:ph type="ctrTitle"/>
          </p:nvPr>
        </p:nvSpPr>
        <p:spPr>
          <a:xfrm>
            <a:off x="1180994" y="3616625"/>
            <a:ext cx="2979300" cy="342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600"/>
              <a:buFont typeface="Fira Sans Condensed Medium"/>
              <a:buChar char="-"/>
              <a:defRPr sz="1500"/>
            </a:lvl1pPr>
            <a:lvl2pPr lvl="1"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9pPr>
          </a:lstStyle>
          <a:p>
            <a:endParaRPr/>
          </a:p>
        </p:txBody>
      </p:sp>
      <p:sp>
        <p:nvSpPr>
          <p:cNvPr id="504" name="Google Shape;504;p18"/>
          <p:cNvSpPr txBox="1">
            <a:spLocks noGrp="1"/>
          </p:cNvSpPr>
          <p:nvPr>
            <p:ph type="ctrTitle" idx="3"/>
          </p:nvPr>
        </p:nvSpPr>
        <p:spPr>
          <a:xfrm>
            <a:off x="4983706" y="3616842"/>
            <a:ext cx="2979300" cy="3420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600"/>
              <a:buFont typeface="Fira Sans Condensed Medium"/>
              <a:buChar char="-"/>
              <a:defRPr sz="1500"/>
            </a:lvl1pPr>
            <a:lvl2pPr lvl="1"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2pPr>
            <a:lvl3pPr lvl="2"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3pPr>
            <a:lvl4pPr lvl="3"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4pPr>
            <a:lvl5pPr lvl="4"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5pPr>
            <a:lvl6pPr lvl="5"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6pPr>
            <a:lvl7pPr lvl="6"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7pPr>
            <a:lvl8pPr lvl="7"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8pPr>
            <a:lvl9pPr lvl="8" algn="ctr" rtl="0">
              <a:spcBef>
                <a:spcPts val="0"/>
              </a:spcBef>
              <a:spcAft>
                <a:spcPts val="0"/>
              </a:spcAft>
              <a:buSzPts val="1600"/>
              <a:buFont typeface="Fira Sans Condensed Medium"/>
              <a:buChar char="-"/>
              <a:defRPr sz="1600">
                <a:latin typeface="Fira Sans Condensed Medium"/>
                <a:ea typeface="Fira Sans Condensed Medium"/>
                <a:cs typeface="Fira Sans Condensed Medium"/>
                <a:sym typeface="Fira Sans Condensed Medium"/>
              </a:defRPr>
            </a:lvl9pPr>
          </a:lstStyle>
          <a:p>
            <a:endParaRPr/>
          </a:p>
        </p:txBody>
      </p:sp>
      <p:sp>
        <p:nvSpPr>
          <p:cNvPr id="505" name="Google Shape;505;p18"/>
          <p:cNvSpPr txBox="1">
            <a:spLocks noGrp="1"/>
          </p:cNvSpPr>
          <p:nvPr>
            <p:ph type="title" idx="4"/>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1">
  <p:cSld name="ONE_COLUMN_TEXT_1_1_2">
    <p:spTree>
      <p:nvGrpSpPr>
        <p:cNvPr id="1" name="Shape 506"/>
        <p:cNvGrpSpPr/>
        <p:nvPr/>
      </p:nvGrpSpPr>
      <p:grpSpPr>
        <a:xfrm>
          <a:off x="0" y="0"/>
          <a:ext cx="0" cy="0"/>
          <a:chOff x="0" y="0"/>
          <a:chExt cx="0" cy="0"/>
        </a:xfrm>
      </p:grpSpPr>
      <p:sp>
        <p:nvSpPr>
          <p:cNvPr id="507" name="Google Shape;507;p19"/>
          <p:cNvSpPr/>
          <p:nvPr/>
        </p:nvSpPr>
        <p:spPr>
          <a:xfrm flipH="1">
            <a:off x="8848650"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9"/>
          <p:cNvSpPr/>
          <p:nvPr/>
        </p:nvSpPr>
        <p:spPr>
          <a:xfrm flipH="1">
            <a:off x="8258903"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9"/>
          <p:cNvSpPr/>
          <p:nvPr/>
        </p:nvSpPr>
        <p:spPr>
          <a:xfrm flipH="1">
            <a:off x="7669188"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flipH="1">
            <a:off x="8848650"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flipH="1">
            <a:off x="8848103"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flipH="1">
            <a:off x="8258846"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flipH="1">
            <a:off x="7669084"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flipH="1">
            <a:off x="8847991"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flipH="1">
            <a:off x="8258733"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flipH="1">
            <a:off x="7668397"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flipH="1">
            <a:off x="8847991"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flipH="1">
            <a:off x="8258733"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flipH="1">
            <a:off x="7668972"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flipH="1">
            <a:off x="590578"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flipH="1">
            <a:off x="863"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flipH="1">
            <a:off x="125"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flipH="1">
            <a:off x="1179778"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flipH="1">
            <a:off x="590521"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flipH="1">
            <a:off x="759"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flipH="1">
            <a:off x="1179666"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flipH="1">
            <a:off x="590408"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flipH="1">
            <a:off x="72"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flipH="1">
            <a:off x="1179666"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flipH="1">
            <a:off x="590408"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flipH="1">
            <a:off x="647"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txBox="1">
            <a:spLocks noGrp="1"/>
          </p:cNvSpPr>
          <p:nvPr>
            <p:ph type="subTitle" idx="1"/>
          </p:nvPr>
        </p:nvSpPr>
        <p:spPr>
          <a:xfrm>
            <a:off x="2636825" y="3379150"/>
            <a:ext cx="3870300" cy="90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3" name="Google Shape;533;p19"/>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ly Title 1">
  <p:cSld name="ONE_COLUMN_TEXT_1_1_1_1">
    <p:spTree>
      <p:nvGrpSpPr>
        <p:cNvPr id="1" name="Shape 534"/>
        <p:cNvGrpSpPr/>
        <p:nvPr/>
      </p:nvGrpSpPr>
      <p:grpSpPr>
        <a:xfrm>
          <a:off x="0" y="0"/>
          <a:ext cx="0" cy="0"/>
          <a:chOff x="0" y="0"/>
          <a:chExt cx="0" cy="0"/>
        </a:xfrm>
      </p:grpSpPr>
      <p:sp>
        <p:nvSpPr>
          <p:cNvPr id="535" name="Google Shape;535;p20"/>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0"/>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0"/>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0"/>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0"/>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0"/>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0"/>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0"/>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0"/>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0"/>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0"/>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0"/>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0"/>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0"/>
          <p:cNvSpPr/>
          <p:nvPr/>
        </p:nvSpPr>
        <p:spPr>
          <a:xfrm rot="10800000">
            <a:off x="592018"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0"/>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7"/>
        <p:cNvGrpSpPr/>
        <p:nvPr/>
      </p:nvGrpSpPr>
      <p:grpSpPr>
        <a:xfrm>
          <a:off x="0" y="0"/>
          <a:ext cx="0" cy="0"/>
          <a:chOff x="0" y="0"/>
          <a:chExt cx="0" cy="0"/>
        </a:xfrm>
      </p:grpSpPr>
      <p:sp>
        <p:nvSpPr>
          <p:cNvPr id="58" name="Google Shape;58;p3"/>
          <p:cNvSpPr/>
          <p:nvPr/>
        </p:nvSpPr>
        <p:spPr>
          <a:xfrm flipH="1">
            <a:off x="5899913"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flipH="1">
            <a:off x="5310198"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flipH="1">
            <a:off x="1771844"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flipH="1">
            <a:off x="1183064"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flipH="1">
            <a:off x="592413" y="4239676"/>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txBox="1">
            <a:spLocks noGrp="1"/>
          </p:cNvSpPr>
          <p:nvPr>
            <p:ph type="title"/>
          </p:nvPr>
        </p:nvSpPr>
        <p:spPr>
          <a:xfrm>
            <a:off x="1207825" y="3983254"/>
            <a:ext cx="6700500" cy="666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3000"/>
              <a:buNone/>
              <a:defRPr/>
            </a:lvl1pPr>
            <a:lvl2pPr lvl="1" rtl="0">
              <a:spcBef>
                <a:spcPts val="0"/>
              </a:spcBef>
              <a:spcAft>
                <a:spcPts val="0"/>
              </a:spcAft>
              <a:buClr>
                <a:schemeClr val="accent1"/>
              </a:buClr>
              <a:buSzPts val="2800"/>
              <a:buNone/>
              <a:defRPr>
                <a:solidFill>
                  <a:schemeClr val="accent1"/>
                </a:solidFill>
              </a:defRPr>
            </a:lvl2pPr>
            <a:lvl3pPr lvl="2" rtl="0">
              <a:spcBef>
                <a:spcPts val="0"/>
              </a:spcBef>
              <a:spcAft>
                <a:spcPts val="0"/>
              </a:spcAft>
              <a:buClr>
                <a:schemeClr val="accent1"/>
              </a:buClr>
              <a:buSzPts val="2800"/>
              <a:buNone/>
              <a:defRPr>
                <a:solidFill>
                  <a:schemeClr val="accent1"/>
                </a:solidFill>
              </a:defRPr>
            </a:lvl3pPr>
            <a:lvl4pPr lvl="3" rtl="0">
              <a:spcBef>
                <a:spcPts val="0"/>
              </a:spcBef>
              <a:spcAft>
                <a:spcPts val="0"/>
              </a:spcAft>
              <a:buClr>
                <a:schemeClr val="accent1"/>
              </a:buClr>
              <a:buSzPts val="2800"/>
              <a:buNone/>
              <a:defRPr>
                <a:solidFill>
                  <a:schemeClr val="accent1"/>
                </a:solidFill>
              </a:defRPr>
            </a:lvl4pPr>
            <a:lvl5pPr lvl="4" rtl="0">
              <a:spcBef>
                <a:spcPts val="0"/>
              </a:spcBef>
              <a:spcAft>
                <a:spcPts val="0"/>
              </a:spcAft>
              <a:buClr>
                <a:schemeClr val="accent1"/>
              </a:buClr>
              <a:buSzPts val="2800"/>
              <a:buNone/>
              <a:defRPr>
                <a:solidFill>
                  <a:schemeClr val="accent1"/>
                </a:solidFill>
              </a:defRPr>
            </a:lvl5pPr>
            <a:lvl6pPr lvl="5" rtl="0">
              <a:spcBef>
                <a:spcPts val="0"/>
              </a:spcBef>
              <a:spcAft>
                <a:spcPts val="0"/>
              </a:spcAft>
              <a:buClr>
                <a:schemeClr val="accent1"/>
              </a:buClr>
              <a:buSzPts val="2800"/>
              <a:buNone/>
              <a:defRPr>
                <a:solidFill>
                  <a:schemeClr val="accent1"/>
                </a:solidFill>
              </a:defRPr>
            </a:lvl6pPr>
            <a:lvl7pPr lvl="6" rtl="0">
              <a:spcBef>
                <a:spcPts val="0"/>
              </a:spcBef>
              <a:spcAft>
                <a:spcPts val="0"/>
              </a:spcAft>
              <a:buClr>
                <a:schemeClr val="accent1"/>
              </a:buClr>
              <a:buSzPts val="2800"/>
              <a:buNone/>
              <a:defRPr>
                <a:solidFill>
                  <a:schemeClr val="accent1"/>
                </a:solidFill>
              </a:defRPr>
            </a:lvl7pPr>
            <a:lvl8pPr lvl="7" rtl="0">
              <a:spcBef>
                <a:spcPts val="0"/>
              </a:spcBef>
              <a:spcAft>
                <a:spcPts val="0"/>
              </a:spcAft>
              <a:buClr>
                <a:schemeClr val="accent1"/>
              </a:buClr>
              <a:buSzPts val="2800"/>
              <a:buNone/>
              <a:defRPr>
                <a:solidFill>
                  <a:schemeClr val="accent1"/>
                </a:solidFill>
              </a:defRPr>
            </a:lvl8pPr>
            <a:lvl9pPr lvl="8" rtl="0">
              <a:spcBef>
                <a:spcPts val="0"/>
              </a:spcBef>
              <a:spcAft>
                <a:spcPts val="0"/>
              </a:spcAft>
              <a:buClr>
                <a:schemeClr val="accent1"/>
              </a:buClr>
              <a:buSzPts val="2800"/>
              <a:buNone/>
              <a:defRPr>
                <a:solidFill>
                  <a:schemeClr val="accent1"/>
                </a:solidFill>
              </a:defRPr>
            </a:lvl9pPr>
          </a:lstStyle>
          <a:p>
            <a:endParaRPr/>
          </a:p>
        </p:txBody>
      </p:sp>
      <p:sp>
        <p:nvSpPr>
          <p:cNvPr id="78" name="Google Shape;78;p3"/>
          <p:cNvSpPr txBox="1">
            <a:spLocks noGrp="1"/>
          </p:cNvSpPr>
          <p:nvPr>
            <p:ph type="title" idx="2" hasCustomPrompt="1"/>
          </p:nvPr>
        </p:nvSpPr>
        <p:spPr>
          <a:xfrm>
            <a:off x="3722450" y="526575"/>
            <a:ext cx="1699200" cy="31908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SzPts val="44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ly Title 2">
  <p:cSld name="ONE_COLUMN_TEXT_1_1_1_1_1">
    <p:spTree>
      <p:nvGrpSpPr>
        <p:cNvPr id="1" name="Shape 553"/>
        <p:cNvGrpSpPr/>
        <p:nvPr/>
      </p:nvGrpSpPr>
      <p:grpSpPr>
        <a:xfrm>
          <a:off x="0" y="0"/>
          <a:ext cx="0" cy="0"/>
          <a:chOff x="0" y="0"/>
          <a:chExt cx="0" cy="0"/>
        </a:xfrm>
      </p:grpSpPr>
      <p:sp>
        <p:nvSpPr>
          <p:cNvPr id="554" name="Google Shape;554;p21"/>
          <p:cNvSpPr/>
          <p:nvPr/>
        </p:nvSpPr>
        <p:spPr>
          <a:xfrm flipH="1">
            <a:off x="6489629"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1"/>
          <p:cNvSpPr/>
          <p:nvPr/>
        </p:nvSpPr>
        <p:spPr>
          <a:xfrm flipH="1">
            <a:off x="2951306"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1"/>
          <p:cNvSpPr/>
          <p:nvPr/>
        </p:nvSpPr>
        <p:spPr>
          <a:xfrm flipH="1">
            <a:off x="591513"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1"/>
          <p:cNvSpPr/>
          <p:nvPr/>
        </p:nvSpPr>
        <p:spPr>
          <a:xfrm flipH="1">
            <a:off x="8258806"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1"/>
          <p:cNvSpPr/>
          <p:nvPr/>
        </p:nvSpPr>
        <p:spPr>
          <a:xfrm flipH="1">
            <a:off x="4130737" y="4239249"/>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1"/>
          <p:cNvSpPr/>
          <p:nvPr/>
        </p:nvSpPr>
        <p:spPr>
          <a:xfrm flipH="1">
            <a:off x="2951306"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1"/>
          <p:cNvSpPr/>
          <p:nvPr/>
        </p:nvSpPr>
        <p:spPr>
          <a:xfrm flipH="1">
            <a:off x="884858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1"/>
          <p:cNvSpPr/>
          <p:nvPr/>
        </p:nvSpPr>
        <p:spPr>
          <a:xfrm flipH="1">
            <a:off x="8259323"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1"/>
          <p:cNvSpPr/>
          <p:nvPr/>
        </p:nvSpPr>
        <p:spPr>
          <a:xfrm flipH="1">
            <a:off x="7669562"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1"/>
          <p:cNvSpPr/>
          <p:nvPr/>
        </p:nvSpPr>
        <p:spPr>
          <a:xfrm flipH="1">
            <a:off x="7079601"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1"/>
          <p:cNvSpPr/>
          <p:nvPr/>
        </p:nvSpPr>
        <p:spPr>
          <a:xfrm flipH="1">
            <a:off x="531018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1"/>
          <p:cNvSpPr/>
          <p:nvPr/>
        </p:nvSpPr>
        <p:spPr>
          <a:xfrm flipH="1">
            <a:off x="4720963"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1"/>
          <p:cNvSpPr/>
          <p:nvPr/>
        </p:nvSpPr>
        <p:spPr>
          <a:xfrm flipH="1">
            <a:off x="4130723"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1"/>
          <p:cNvSpPr/>
          <p:nvPr/>
        </p:nvSpPr>
        <p:spPr>
          <a:xfrm flipH="1">
            <a:off x="3541462"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1"/>
          <p:cNvSpPr/>
          <p:nvPr/>
        </p:nvSpPr>
        <p:spPr>
          <a:xfrm flipH="1">
            <a:off x="2361566"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flipH="1">
            <a:off x="1771844"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1"/>
          <p:cNvSpPr/>
          <p:nvPr/>
        </p:nvSpPr>
        <p:spPr>
          <a:xfrm flipH="1">
            <a:off x="-5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1"/>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Only Title 3">
  <p:cSld name="ONE_COLUMN_TEXT_1_1_1_1_1_1">
    <p:spTree>
      <p:nvGrpSpPr>
        <p:cNvPr id="1" name="Shape 572"/>
        <p:cNvGrpSpPr/>
        <p:nvPr/>
      </p:nvGrpSpPr>
      <p:grpSpPr>
        <a:xfrm>
          <a:off x="0" y="0"/>
          <a:ext cx="0" cy="0"/>
          <a:chOff x="0" y="0"/>
          <a:chExt cx="0" cy="0"/>
        </a:xfrm>
      </p:grpSpPr>
      <p:sp>
        <p:nvSpPr>
          <p:cNvPr id="573" name="Google Shape;573;p22"/>
          <p:cNvSpPr/>
          <p:nvPr/>
        </p:nvSpPr>
        <p:spPr>
          <a:xfrm rot="5400000" flipH="1">
            <a:off x="3815" y="2417251"/>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2"/>
          <p:cNvSpPr/>
          <p:nvPr/>
        </p:nvSpPr>
        <p:spPr>
          <a:xfrm rot="5400000" flipH="1">
            <a:off x="3815" y="1812214"/>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2"/>
          <p:cNvSpPr/>
          <p:nvPr/>
        </p:nvSpPr>
        <p:spPr>
          <a:xfrm rot="5400000" flipH="1">
            <a:off x="622100" y="4837006"/>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2"/>
          <p:cNvSpPr/>
          <p:nvPr/>
        </p:nvSpPr>
        <p:spPr>
          <a:xfrm rot="5400000" flipH="1">
            <a:off x="622084" y="423195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2"/>
          <p:cNvSpPr/>
          <p:nvPr/>
        </p:nvSpPr>
        <p:spPr>
          <a:xfrm rot="5400000" flipH="1">
            <a:off x="622084" y="3626917"/>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2"/>
          <p:cNvSpPr/>
          <p:nvPr/>
        </p:nvSpPr>
        <p:spPr>
          <a:xfrm rot="5400000" flipH="1">
            <a:off x="622084" y="3021880"/>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2"/>
          <p:cNvSpPr/>
          <p:nvPr/>
        </p:nvSpPr>
        <p:spPr>
          <a:xfrm rot="5400000" flipH="1">
            <a:off x="1240369" y="4837445"/>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2"/>
          <p:cNvSpPr/>
          <p:nvPr/>
        </p:nvSpPr>
        <p:spPr>
          <a:xfrm rot="5400000" flipH="1">
            <a:off x="1858623" y="4836991"/>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2"/>
          <p:cNvSpPr/>
          <p:nvPr/>
        </p:nvSpPr>
        <p:spPr>
          <a:xfrm rot="5400000" flipH="1">
            <a:off x="2476878" y="4837445"/>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2"/>
          <p:cNvSpPr/>
          <p:nvPr/>
        </p:nvSpPr>
        <p:spPr>
          <a:xfrm rot="5400000" flipH="1">
            <a:off x="1859101" y="4231523"/>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2"/>
          <p:cNvSpPr/>
          <p:nvPr/>
        </p:nvSpPr>
        <p:spPr>
          <a:xfrm rot="5400000" flipH="1">
            <a:off x="1240845" y="4231935"/>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2"/>
          <p:cNvSpPr/>
          <p:nvPr/>
        </p:nvSpPr>
        <p:spPr>
          <a:xfrm rot="5400000" flipH="1">
            <a:off x="3384" y="483705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2"/>
          <p:cNvSpPr/>
          <p:nvPr/>
        </p:nvSpPr>
        <p:spPr>
          <a:xfrm rot="5400000" flipH="1">
            <a:off x="4333" y="423241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2"/>
          <p:cNvSpPr/>
          <p:nvPr/>
        </p:nvSpPr>
        <p:spPr>
          <a:xfrm rot="5400000" flipH="1">
            <a:off x="4335" y="362734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2"/>
          <p:cNvSpPr/>
          <p:nvPr/>
        </p:nvSpPr>
        <p:spPr>
          <a:xfrm rot="5400000" flipH="1">
            <a:off x="5578" y="302253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2"/>
          <p:cNvSpPr/>
          <p:nvPr/>
        </p:nvSpPr>
        <p:spPr>
          <a:xfrm rot="5400000" flipH="1">
            <a:off x="5570" y="120715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2"/>
          <p:cNvSpPr/>
          <p:nvPr/>
        </p:nvSpPr>
        <p:spPr>
          <a:xfrm rot="-5400000">
            <a:off x="8837494" y="302190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2"/>
          <p:cNvSpPr/>
          <p:nvPr/>
        </p:nvSpPr>
        <p:spPr>
          <a:xfrm rot="-5400000">
            <a:off x="8837494" y="120676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2"/>
          <p:cNvSpPr/>
          <p:nvPr/>
        </p:nvSpPr>
        <p:spPr>
          <a:xfrm rot="-5400000">
            <a:off x="8837494"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2"/>
          <p:cNvSpPr/>
          <p:nvPr/>
        </p:nvSpPr>
        <p:spPr>
          <a:xfrm rot="-5400000">
            <a:off x="8837490" y="24172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2"/>
          <p:cNvSpPr/>
          <p:nvPr/>
        </p:nvSpPr>
        <p:spPr>
          <a:xfrm rot="-5400000">
            <a:off x="8837548" y="60172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2"/>
          <p:cNvSpPr/>
          <p:nvPr/>
        </p:nvSpPr>
        <p:spPr>
          <a:xfrm rot="-5400000">
            <a:off x="8220972" y="120884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2"/>
          <p:cNvSpPr/>
          <p:nvPr/>
        </p:nvSpPr>
        <p:spPr>
          <a:xfrm rot="-5400000">
            <a:off x="8220549"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2"/>
          <p:cNvSpPr/>
          <p:nvPr/>
        </p:nvSpPr>
        <p:spPr>
          <a:xfrm rot="-5400000">
            <a:off x="7603603"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2"/>
          <p:cNvSpPr/>
          <p:nvPr/>
        </p:nvSpPr>
        <p:spPr>
          <a:xfrm rot="-5400000">
            <a:off x="8220973" y="60252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2"/>
          <p:cNvSpPr/>
          <p:nvPr/>
        </p:nvSpPr>
        <p:spPr>
          <a:xfrm rot="-5400000">
            <a:off x="8837490" y="181222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2"/>
          <p:cNvSpPr/>
          <p:nvPr/>
        </p:nvSpPr>
        <p:spPr>
          <a:xfrm rot="-5400000">
            <a:off x="8220977" y="181470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2"/>
          <p:cNvSpPr/>
          <p:nvPr/>
        </p:nvSpPr>
        <p:spPr>
          <a:xfrm rot="-5400000">
            <a:off x="6986678" y="-333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2"/>
          <p:cNvSpPr/>
          <p:nvPr/>
        </p:nvSpPr>
        <p:spPr>
          <a:xfrm rot="-5400000">
            <a:off x="7604399" y="601737"/>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2"/>
          <p:cNvSpPr/>
          <p:nvPr/>
        </p:nvSpPr>
        <p:spPr>
          <a:xfrm rot="-5400000">
            <a:off x="8220990" y="24205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2"/>
          <p:cNvSpPr/>
          <p:nvPr/>
        </p:nvSpPr>
        <p:spPr>
          <a:xfrm rot="-5400000">
            <a:off x="7604872" y="120719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2"/>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1_2_1">
    <p:spTree>
      <p:nvGrpSpPr>
        <p:cNvPr id="1" name="Shape 605"/>
        <p:cNvGrpSpPr/>
        <p:nvPr/>
      </p:nvGrpSpPr>
      <p:grpSpPr>
        <a:xfrm>
          <a:off x="0" y="0"/>
          <a:ext cx="0" cy="0"/>
          <a:chOff x="0" y="0"/>
          <a:chExt cx="0" cy="0"/>
        </a:xfrm>
      </p:grpSpPr>
      <p:sp>
        <p:nvSpPr>
          <p:cNvPr id="606" name="Google Shape;606;p23"/>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
        <p:nvSpPr>
          <p:cNvPr id="607" name="Google Shape;607;p23"/>
          <p:cNvSpPr/>
          <p:nvPr/>
        </p:nvSpPr>
        <p:spPr>
          <a:xfrm rot="5400000">
            <a:off x="7815" y="2417277"/>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3"/>
          <p:cNvSpPr/>
          <p:nvPr/>
        </p:nvSpPr>
        <p:spPr>
          <a:xfrm rot="5400000">
            <a:off x="7815" y="302231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rot="5400000">
            <a:off x="626108" y="-3369"/>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rot="5400000">
            <a:off x="626092" y="601687"/>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rot="5400000">
            <a:off x="626092" y="181176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rot="5400000">
            <a:off x="626092" y="362691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rot="5400000">
            <a:off x="626092" y="483702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rot="5400000">
            <a:off x="1244385" y="-2929"/>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rot="5400000">
            <a:off x="7384" y="-341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3"/>
          <p:cNvSpPr/>
          <p:nvPr/>
        </p:nvSpPr>
        <p:spPr>
          <a:xfrm rot="5400000">
            <a:off x="8333" y="6020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3"/>
          <p:cNvSpPr/>
          <p:nvPr/>
        </p:nvSpPr>
        <p:spPr>
          <a:xfrm rot="5400000">
            <a:off x="8335" y="120717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rot="5400000">
            <a:off x="9578" y="181195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3"/>
          <p:cNvSpPr/>
          <p:nvPr/>
        </p:nvSpPr>
        <p:spPr>
          <a:xfrm rot="5400000">
            <a:off x="626096" y="241724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3"/>
          <p:cNvSpPr/>
          <p:nvPr/>
        </p:nvSpPr>
        <p:spPr>
          <a:xfrm rot="5400000">
            <a:off x="9570" y="362735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3"/>
          <p:cNvSpPr/>
          <p:nvPr/>
        </p:nvSpPr>
        <p:spPr>
          <a:xfrm rot="5400000">
            <a:off x="10077" y="423238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3"/>
          <p:cNvSpPr/>
          <p:nvPr/>
        </p:nvSpPr>
        <p:spPr>
          <a:xfrm rot="5400000">
            <a:off x="9570" y="4837466"/>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3"/>
          <p:cNvSpPr/>
          <p:nvPr/>
        </p:nvSpPr>
        <p:spPr>
          <a:xfrm rot="5400000">
            <a:off x="626038" y="4231961"/>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3"/>
          <p:cNvSpPr/>
          <p:nvPr/>
        </p:nvSpPr>
        <p:spPr>
          <a:xfrm rot="5400000">
            <a:off x="1242624" y="18119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3"/>
          <p:cNvSpPr/>
          <p:nvPr/>
        </p:nvSpPr>
        <p:spPr>
          <a:xfrm rot="-5400000">
            <a:off x="7598616"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3"/>
          <p:cNvSpPr/>
          <p:nvPr/>
        </p:nvSpPr>
        <p:spPr>
          <a:xfrm rot="-5400000">
            <a:off x="6980372" y="483748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rot="-5400000">
            <a:off x="7596910"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3"/>
          <p:cNvSpPr/>
          <p:nvPr/>
        </p:nvSpPr>
        <p:spPr>
          <a:xfrm rot="-5400000">
            <a:off x="8216821"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3"/>
          <p:cNvSpPr/>
          <p:nvPr/>
        </p:nvSpPr>
        <p:spPr>
          <a:xfrm rot="-5400000">
            <a:off x="8217252"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3"/>
          <p:cNvSpPr/>
          <p:nvPr/>
        </p:nvSpPr>
        <p:spPr>
          <a:xfrm rot="-5400000">
            <a:off x="8217290"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3"/>
          <p:cNvSpPr/>
          <p:nvPr/>
        </p:nvSpPr>
        <p:spPr>
          <a:xfrm rot="-5400000">
            <a:off x="8217288"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3"/>
          <p:cNvSpPr/>
          <p:nvPr/>
        </p:nvSpPr>
        <p:spPr>
          <a:xfrm rot="-5400000">
            <a:off x="8215057"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3"/>
          <p:cNvSpPr/>
          <p:nvPr/>
        </p:nvSpPr>
        <p:spPr>
          <a:xfrm rot="-5400000">
            <a:off x="8215066"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3"/>
          <p:cNvSpPr/>
          <p:nvPr/>
        </p:nvSpPr>
        <p:spPr>
          <a:xfrm rot="-5400000">
            <a:off x="8215546"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3"/>
          <p:cNvSpPr/>
          <p:nvPr/>
        </p:nvSpPr>
        <p:spPr>
          <a:xfrm rot="-5400000">
            <a:off x="8215066"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3"/>
          <p:cNvSpPr/>
          <p:nvPr/>
        </p:nvSpPr>
        <p:spPr>
          <a:xfrm rot="5400000">
            <a:off x="1243048" y="483702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rot="-5400000">
            <a:off x="8837214" y="241723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rot="-5400000">
            <a:off x="8837214" y="181219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3"/>
          <p:cNvSpPr/>
          <p:nvPr/>
        </p:nvSpPr>
        <p:spPr>
          <a:xfrm rot="-5400000">
            <a:off x="8837645" y="483703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rot="-5400000">
            <a:off x="8837683" y="423239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rot="-5400000">
            <a:off x="8837680" y="362732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rot="-5400000">
            <a:off x="8835450" y="302251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rot="-5400000">
            <a:off x="8835458" y="120713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rot="-5400000">
            <a:off x="8835939" y="60210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rot="-5400000">
            <a:off x="8835458" y="-297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txBox="1">
            <a:spLocks noGrp="1"/>
          </p:cNvSpPr>
          <p:nvPr>
            <p:ph type="subTitle" idx="1"/>
          </p:nvPr>
        </p:nvSpPr>
        <p:spPr>
          <a:xfrm>
            <a:off x="1948525" y="1499338"/>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7" name="Google Shape;647;p23"/>
          <p:cNvSpPr txBox="1">
            <a:spLocks noGrp="1"/>
          </p:cNvSpPr>
          <p:nvPr>
            <p:ph type="subTitle" idx="2"/>
          </p:nvPr>
        </p:nvSpPr>
        <p:spPr>
          <a:xfrm>
            <a:off x="1948525" y="2602982"/>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8" name="Google Shape;648;p23"/>
          <p:cNvSpPr txBox="1">
            <a:spLocks noGrp="1"/>
          </p:cNvSpPr>
          <p:nvPr>
            <p:ph type="subTitle" idx="3"/>
          </p:nvPr>
        </p:nvSpPr>
        <p:spPr>
          <a:xfrm>
            <a:off x="1948525" y="3706626"/>
            <a:ext cx="2011200" cy="38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49" name="Google Shape;649;p23"/>
          <p:cNvSpPr txBox="1">
            <a:spLocks noGrp="1"/>
          </p:cNvSpPr>
          <p:nvPr>
            <p:ph type="subTitle" idx="4"/>
          </p:nvPr>
        </p:nvSpPr>
        <p:spPr>
          <a:xfrm>
            <a:off x="5142475" y="1353538"/>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160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
        <p:nvSpPr>
          <p:cNvPr id="650" name="Google Shape;650;p23"/>
          <p:cNvSpPr txBox="1">
            <a:spLocks noGrp="1"/>
          </p:cNvSpPr>
          <p:nvPr>
            <p:ph type="subTitle" idx="5"/>
          </p:nvPr>
        </p:nvSpPr>
        <p:spPr>
          <a:xfrm>
            <a:off x="5142475" y="2483644"/>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160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
        <p:nvSpPr>
          <p:cNvPr id="651" name="Google Shape;651;p23"/>
          <p:cNvSpPr txBox="1">
            <a:spLocks noGrp="1"/>
          </p:cNvSpPr>
          <p:nvPr>
            <p:ph type="subTitle" idx="6"/>
          </p:nvPr>
        </p:nvSpPr>
        <p:spPr>
          <a:xfrm>
            <a:off x="5142475" y="3613750"/>
            <a:ext cx="2306700" cy="6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b="0">
                <a:solidFill>
                  <a:schemeClr val="lt1"/>
                </a:solidFill>
              </a:defRPr>
            </a:lvl1pPr>
            <a:lvl2pPr lvl="1" algn="ctr" rtl="0">
              <a:lnSpc>
                <a:spcPct val="100000"/>
              </a:lnSpc>
              <a:spcBef>
                <a:spcPts val="0"/>
              </a:spcBef>
              <a:spcAft>
                <a:spcPts val="0"/>
              </a:spcAft>
              <a:buClr>
                <a:schemeClr val="lt1"/>
              </a:buClr>
              <a:buSzPts val="1600"/>
              <a:buNone/>
              <a:defRPr>
                <a:solidFill>
                  <a:schemeClr val="lt1"/>
                </a:solidFill>
              </a:defRPr>
            </a:lvl2pPr>
            <a:lvl3pPr lvl="2" algn="ctr" rtl="0">
              <a:lnSpc>
                <a:spcPct val="100000"/>
              </a:lnSpc>
              <a:spcBef>
                <a:spcPts val="0"/>
              </a:spcBef>
              <a:spcAft>
                <a:spcPts val="0"/>
              </a:spcAft>
              <a:buClr>
                <a:schemeClr val="lt1"/>
              </a:buClr>
              <a:buSzPts val="1600"/>
              <a:buNone/>
              <a:defRPr>
                <a:solidFill>
                  <a:schemeClr val="lt1"/>
                </a:solidFill>
              </a:defRPr>
            </a:lvl3pPr>
            <a:lvl4pPr lvl="3"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4pPr>
            <a:lvl5pPr lvl="4"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5pPr>
            <a:lvl6pPr lvl="5"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6pPr>
            <a:lvl7pPr lvl="6"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7pPr>
            <a:lvl8pPr lvl="7"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8pPr>
            <a:lvl9pPr lvl="8" algn="ctr" rtl="0">
              <a:lnSpc>
                <a:spcPct val="100000"/>
              </a:lnSpc>
              <a:spcBef>
                <a:spcPts val="0"/>
              </a:spcBef>
              <a:spcAft>
                <a:spcPts val="0"/>
              </a:spcAft>
              <a:buClr>
                <a:schemeClr val="lt1"/>
              </a:buClr>
              <a:buSzPts val="1600"/>
              <a:buFont typeface="Roboto"/>
              <a:buNone/>
              <a:defRPr>
                <a:solidFill>
                  <a:schemeClr val="lt1"/>
                </a:solidFill>
                <a:latin typeface="Roboto"/>
                <a:ea typeface="Roboto"/>
                <a:cs typeface="Roboto"/>
                <a:sym typeface="Roboto"/>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_2_1_1">
    <p:spTree>
      <p:nvGrpSpPr>
        <p:cNvPr id="1" name="Shape 652"/>
        <p:cNvGrpSpPr/>
        <p:nvPr/>
      </p:nvGrpSpPr>
      <p:grpSpPr>
        <a:xfrm>
          <a:off x="0" y="0"/>
          <a:ext cx="0" cy="0"/>
          <a:chOff x="0" y="0"/>
          <a:chExt cx="0" cy="0"/>
        </a:xfrm>
      </p:grpSpPr>
      <p:sp>
        <p:nvSpPr>
          <p:cNvPr id="653" name="Google Shape;653;p24"/>
          <p:cNvSpPr/>
          <p:nvPr/>
        </p:nvSpPr>
        <p:spPr>
          <a:xfrm rot="10800000">
            <a:off x="591538"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4"/>
          <p:cNvSpPr/>
          <p:nvPr/>
        </p:nvSpPr>
        <p:spPr>
          <a:xfrm rot="10800000">
            <a:off x="8848577"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4"/>
          <p:cNvSpPr/>
          <p:nvPr/>
        </p:nvSpPr>
        <p:spPr>
          <a:xfrm rot="10800000">
            <a:off x="8258831"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4"/>
          <p:cNvSpPr/>
          <p:nvPr/>
        </p:nvSpPr>
        <p:spPr>
          <a:xfrm rot="10800000">
            <a:off x="766911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4"/>
          <p:cNvSpPr/>
          <p:nvPr/>
        </p:nvSpPr>
        <p:spPr>
          <a:xfrm rot="10800000">
            <a:off x="1781"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4"/>
          <p:cNvSpPr/>
          <p:nvPr/>
        </p:nvSpPr>
        <p:spPr>
          <a:xfrm rot="10800000">
            <a:off x="8258880"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4"/>
          <p:cNvSpPr/>
          <p:nvPr/>
        </p:nvSpPr>
        <p:spPr>
          <a:xfrm rot="10800000">
            <a:off x="884860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4"/>
          <p:cNvSpPr/>
          <p:nvPr/>
        </p:nvSpPr>
        <p:spPr>
          <a:xfrm rot="10800000">
            <a:off x="8259348"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4"/>
          <p:cNvSpPr/>
          <p:nvPr/>
        </p:nvSpPr>
        <p:spPr>
          <a:xfrm rot="10800000">
            <a:off x="7669587"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4"/>
          <p:cNvSpPr/>
          <p:nvPr/>
        </p:nvSpPr>
        <p:spPr>
          <a:xfrm rot="10800000">
            <a:off x="7079626"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4"/>
          <p:cNvSpPr/>
          <p:nvPr/>
        </p:nvSpPr>
        <p:spPr>
          <a:xfrm rot="10800000">
            <a:off x="1771869"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4"/>
          <p:cNvSpPr/>
          <p:nvPr/>
        </p:nvSpPr>
        <p:spPr>
          <a:xfrm rot="10800000">
            <a:off x="1182166"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4"/>
          <p:cNvSpPr/>
          <p:nvPr/>
        </p:nvSpPr>
        <p:spPr>
          <a:xfrm rot="10800000">
            <a:off x="1183089"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4"/>
          <p:cNvSpPr/>
          <p:nvPr/>
        </p:nvSpPr>
        <p:spPr>
          <a:xfrm rot="10800000">
            <a:off x="592468"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4"/>
          <p:cNvSpPr/>
          <p:nvPr/>
        </p:nvSpPr>
        <p:spPr>
          <a:xfrm rot="10800000">
            <a:off x="-2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4"/>
          <p:cNvSpPr/>
          <p:nvPr/>
        </p:nvSpPr>
        <p:spPr>
          <a:xfrm rot="10800000">
            <a:off x="775"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4"/>
          <p:cNvSpPr/>
          <p:nvPr/>
        </p:nvSpPr>
        <p:spPr>
          <a:xfrm rot="10800000">
            <a:off x="592018"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4"/>
          <p:cNvSpPr txBox="1">
            <a:spLocks noGrp="1"/>
          </p:cNvSpPr>
          <p:nvPr>
            <p:ph type="subTitle" idx="1"/>
          </p:nvPr>
        </p:nvSpPr>
        <p:spPr>
          <a:xfrm>
            <a:off x="1113412"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1" name="Google Shape;671;p24"/>
          <p:cNvSpPr txBox="1">
            <a:spLocks noGrp="1"/>
          </p:cNvSpPr>
          <p:nvPr>
            <p:ph type="subTitle" idx="2"/>
          </p:nvPr>
        </p:nvSpPr>
        <p:spPr>
          <a:xfrm>
            <a:off x="3621241"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2" name="Google Shape;672;p24"/>
          <p:cNvSpPr txBox="1">
            <a:spLocks noGrp="1"/>
          </p:cNvSpPr>
          <p:nvPr>
            <p:ph type="subTitle" idx="3"/>
          </p:nvPr>
        </p:nvSpPr>
        <p:spPr>
          <a:xfrm>
            <a:off x="6130163" y="3895647"/>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3" name="Google Shape;673;p24"/>
          <p:cNvSpPr txBox="1">
            <a:spLocks noGrp="1"/>
          </p:cNvSpPr>
          <p:nvPr>
            <p:ph type="subTitle" idx="4"/>
          </p:nvPr>
        </p:nvSpPr>
        <p:spPr>
          <a:xfrm>
            <a:off x="1113412"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4" name="Google Shape;674;p24"/>
          <p:cNvSpPr txBox="1">
            <a:spLocks noGrp="1"/>
          </p:cNvSpPr>
          <p:nvPr>
            <p:ph type="subTitle" idx="5"/>
          </p:nvPr>
        </p:nvSpPr>
        <p:spPr>
          <a:xfrm>
            <a:off x="3621241"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5" name="Google Shape;675;p24"/>
          <p:cNvSpPr txBox="1">
            <a:spLocks noGrp="1"/>
          </p:cNvSpPr>
          <p:nvPr>
            <p:ph type="subTitle" idx="6"/>
          </p:nvPr>
        </p:nvSpPr>
        <p:spPr>
          <a:xfrm>
            <a:off x="6130163" y="2286201"/>
            <a:ext cx="1899000" cy="28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1pPr>
            <a:lvl2pPr lvl="1"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2pPr>
            <a:lvl3pPr lvl="2"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3pPr>
            <a:lvl4pPr lvl="3"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4pPr>
            <a:lvl5pPr lvl="4"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5pPr>
            <a:lvl6pPr lvl="5"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6pPr>
            <a:lvl7pPr lvl="6"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7pPr>
            <a:lvl8pPr lvl="7"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8pPr>
            <a:lvl9pPr lvl="8" algn="ctr" rtl="0">
              <a:lnSpc>
                <a:spcPct val="100000"/>
              </a:lnSpc>
              <a:spcBef>
                <a:spcPts val="0"/>
              </a:spcBef>
              <a:spcAft>
                <a:spcPts val="0"/>
              </a:spcAft>
              <a:buNone/>
              <a:defRPr sz="1500">
                <a:solidFill>
                  <a:schemeClr val="dk1"/>
                </a:solidFill>
                <a:latin typeface="Press Start 2P"/>
                <a:ea typeface="Press Start 2P"/>
                <a:cs typeface="Press Start 2P"/>
                <a:sym typeface="Press Start 2P"/>
              </a:defRPr>
            </a:lvl9pPr>
          </a:lstStyle>
          <a:p>
            <a:endParaRPr/>
          </a:p>
        </p:txBody>
      </p:sp>
      <p:sp>
        <p:nvSpPr>
          <p:cNvPr id="676" name="Google Shape;676;p24"/>
          <p:cNvSpPr txBox="1">
            <a:spLocks noGrp="1"/>
          </p:cNvSpPr>
          <p:nvPr>
            <p:ph type="subTitle" idx="7"/>
          </p:nvPr>
        </p:nvSpPr>
        <p:spPr>
          <a:xfrm>
            <a:off x="1113412"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7" name="Google Shape;677;p24"/>
          <p:cNvSpPr txBox="1">
            <a:spLocks noGrp="1"/>
          </p:cNvSpPr>
          <p:nvPr>
            <p:ph type="subTitle" idx="8"/>
          </p:nvPr>
        </p:nvSpPr>
        <p:spPr>
          <a:xfrm>
            <a:off x="3621240"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8" name="Google Shape;678;p24"/>
          <p:cNvSpPr txBox="1">
            <a:spLocks noGrp="1"/>
          </p:cNvSpPr>
          <p:nvPr>
            <p:ph type="subTitle" idx="9"/>
          </p:nvPr>
        </p:nvSpPr>
        <p:spPr>
          <a:xfrm>
            <a:off x="6130162" y="257180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79" name="Google Shape;679;p24"/>
          <p:cNvSpPr txBox="1">
            <a:spLocks noGrp="1"/>
          </p:cNvSpPr>
          <p:nvPr>
            <p:ph type="subTitle" idx="13"/>
          </p:nvPr>
        </p:nvSpPr>
        <p:spPr>
          <a:xfrm>
            <a:off x="1114837" y="4181250"/>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0" name="Google Shape;680;p24"/>
          <p:cNvSpPr txBox="1">
            <a:spLocks noGrp="1"/>
          </p:cNvSpPr>
          <p:nvPr>
            <p:ph type="subTitle" idx="14"/>
          </p:nvPr>
        </p:nvSpPr>
        <p:spPr>
          <a:xfrm>
            <a:off x="3622666" y="4181249"/>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1" name="Google Shape;681;p24"/>
          <p:cNvSpPr txBox="1">
            <a:spLocks noGrp="1"/>
          </p:cNvSpPr>
          <p:nvPr>
            <p:ph type="subTitle" idx="15"/>
          </p:nvPr>
        </p:nvSpPr>
        <p:spPr>
          <a:xfrm>
            <a:off x="6131588" y="4181249"/>
            <a:ext cx="1899000" cy="41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b="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Font typeface="Roboto"/>
              <a:buNone/>
              <a:defRPr>
                <a:latin typeface="Roboto"/>
                <a:ea typeface="Roboto"/>
                <a:cs typeface="Roboto"/>
                <a:sym typeface="Roboto"/>
              </a:defRPr>
            </a:lvl4pPr>
            <a:lvl5pPr lvl="4" algn="ctr" rtl="0">
              <a:lnSpc>
                <a:spcPct val="100000"/>
              </a:lnSpc>
              <a:spcBef>
                <a:spcPts val="0"/>
              </a:spcBef>
              <a:spcAft>
                <a:spcPts val="0"/>
              </a:spcAft>
              <a:buSzPts val="1600"/>
              <a:buFont typeface="Roboto"/>
              <a:buNone/>
              <a:defRPr>
                <a:latin typeface="Roboto"/>
                <a:ea typeface="Roboto"/>
                <a:cs typeface="Roboto"/>
                <a:sym typeface="Roboto"/>
              </a:defRPr>
            </a:lvl5pPr>
            <a:lvl6pPr lvl="5" algn="ctr" rtl="0">
              <a:lnSpc>
                <a:spcPct val="100000"/>
              </a:lnSpc>
              <a:spcBef>
                <a:spcPts val="0"/>
              </a:spcBef>
              <a:spcAft>
                <a:spcPts val="0"/>
              </a:spcAft>
              <a:buSzPts val="1600"/>
              <a:buFont typeface="Roboto"/>
              <a:buNone/>
              <a:defRPr>
                <a:latin typeface="Roboto"/>
                <a:ea typeface="Roboto"/>
                <a:cs typeface="Roboto"/>
                <a:sym typeface="Roboto"/>
              </a:defRPr>
            </a:lvl6pPr>
            <a:lvl7pPr lvl="6" algn="ctr" rtl="0">
              <a:lnSpc>
                <a:spcPct val="100000"/>
              </a:lnSpc>
              <a:spcBef>
                <a:spcPts val="0"/>
              </a:spcBef>
              <a:spcAft>
                <a:spcPts val="0"/>
              </a:spcAft>
              <a:buSzPts val="1600"/>
              <a:buFont typeface="Roboto"/>
              <a:buNone/>
              <a:defRPr>
                <a:latin typeface="Roboto"/>
                <a:ea typeface="Roboto"/>
                <a:cs typeface="Roboto"/>
                <a:sym typeface="Roboto"/>
              </a:defRPr>
            </a:lvl7pPr>
            <a:lvl8pPr lvl="7" algn="ctr" rtl="0">
              <a:lnSpc>
                <a:spcPct val="100000"/>
              </a:lnSpc>
              <a:spcBef>
                <a:spcPts val="0"/>
              </a:spcBef>
              <a:spcAft>
                <a:spcPts val="0"/>
              </a:spcAft>
              <a:buSzPts val="1600"/>
              <a:buFont typeface="Roboto"/>
              <a:buNone/>
              <a:defRPr>
                <a:latin typeface="Roboto"/>
                <a:ea typeface="Roboto"/>
                <a:cs typeface="Roboto"/>
                <a:sym typeface="Roboto"/>
              </a:defRPr>
            </a:lvl8pPr>
            <a:lvl9pPr lvl="8" algn="ctr" rtl="0">
              <a:lnSpc>
                <a:spcPct val="100000"/>
              </a:lnSpc>
              <a:spcBef>
                <a:spcPts val="0"/>
              </a:spcBef>
              <a:spcAft>
                <a:spcPts val="0"/>
              </a:spcAft>
              <a:buSzPts val="1600"/>
              <a:buFont typeface="Roboto"/>
              <a:buNone/>
              <a:defRPr>
                <a:latin typeface="Roboto"/>
                <a:ea typeface="Roboto"/>
                <a:cs typeface="Roboto"/>
                <a:sym typeface="Roboto"/>
              </a:defRPr>
            </a:lvl9pPr>
          </a:lstStyle>
          <a:p>
            <a:endParaRPr/>
          </a:p>
        </p:txBody>
      </p:sp>
      <p:sp>
        <p:nvSpPr>
          <p:cNvPr id="682" name="Google Shape;682;p2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2">
  <p:cSld name="CUSTOM_1_1">
    <p:spTree>
      <p:nvGrpSpPr>
        <p:cNvPr id="1" name="Shape 683"/>
        <p:cNvGrpSpPr/>
        <p:nvPr/>
      </p:nvGrpSpPr>
      <p:grpSpPr>
        <a:xfrm>
          <a:off x="0" y="0"/>
          <a:ext cx="0" cy="0"/>
          <a:chOff x="0" y="0"/>
          <a:chExt cx="0" cy="0"/>
        </a:xfrm>
      </p:grpSpPr>
      <p:sp>
        <p:nvSpPr>
          <p:cNvPr id="684" name="Google Shape;684;p25"/>
          <p:cNvSpPr/>
          <p:nvPr/>
        </p:nvSpPr>
        <p:spPr>
          <a:xfrm rot="5400000">
            <a:off x="2480121" y="2417290"/>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5"/>
          <p:cNvSpPr/>
          <p:nvPr/>
        </p:nvSpPr>
        <p:spPr>
          <a:xfrm rot="5400000">
            <a:off x="2480121"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5"/>
          <p:cNvSpPr/>
          <p:nvPr/>
        </p:nvSpPr>
        <p:spPr>
          <a:xfrm rot="5400000">
            <a:off x="3098404" y="-3343"/>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5"/>
          <p:cNvSpPr/>
          <p:nvPr/>
        </p:nvSpPr>
        <p:spPr>
          <a:xfrm rot="5400000">
            <a:off x="3098388" y="60170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5"/>
          <p:cNvSpPr/>
          <p:nvPr/>
        </p:nvSpPr>
        <p:spPr>
          <a:xfrm rot="5400000">
            <a:off x="3098388" y="1811782"/>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5"/>
          <p:cNvSpPr/>
          <p:nvPr/>
        </p:nvSpPr>
        <p:spPr>
          <a:xfrm rot="5400000">
            <a:off x="3098388" y="3626924"/>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5"/>
          <p:cNvSpPr/>
          <p:nvPr/>
        </p:nvSpPr>
        <p:spPr>
          <a:xfrm rot="5400000">
            <a:off x="3098388"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5"/>
          <p:cNvSpPr/>
          <p:nvPr/>
        </p:nvSpPr>
        <p:spPr>
          <a:xfrm rot="5400000">
            <a:off x="3716671" y="-2904"/>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5"/>
          <p:cNvSpPr/>
          <p:nvPr/>
        </p:nvSpPr>
        <p:spPr>
          <a:xfrm rot="5400000">
            <a:off x="4335401" y="602110"/>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5"/>
          <p:cNvSpPr/>
          <p:nvPr/>
        </p:nvSpPr>
        <p:spPr>
          <a:xfrm rot="5400000">
            <a:off x="3717147" y="60257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5"/>
          <p:cNvSpPr/>
          <p:nvPr/>
        </p:nvSpPr>
        <p:spPr>
          <a:xfrm rot="5400000">
            <a:off x="2479690"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5"/>
          <p:cNvSpPr/>
          <p:nvPr/>
        </p:nvSpPr>
        <p:spPr>
          <a:xfrm rot="5400000">
            <a:off x="2480639" y="60209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5"/>
          <p:cNvSpPr/>
          <p:nvPr/>
        </p:nvSpPr>
        <p:spPr>
          <a:xfrm rot="5400000">
            <a:off x="2480641" y="1207195"/>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5"/>
          <p:cNvSpPr/>
          <p:nvPr/>
        </p:nvSpPr>
        <p:spPr>
          <a:xfrm rot="5400000">
            <a:off x="2481884"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5"/>
          <p:cNvSpPr/>
          <p:nvPr/>
        </p:nvSpPr>
        <p:spPr>
          <a:xfrm rot="5400000">
            <a:off x="3098392" y="241726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5"/>
          <p:cNvSpPr/>
          <p:nvPr/>
        </p:nvSpPr>
        <p:spPr>
          <a:xfrm rot="5400000">
            <a:off x="2481876" y="362736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5"/>
          <p:cNvSpPr/>
          <p:nvPr/>
        </p:nvSpPr>
        <p:spPr>
          <a:xfrm rot="5400000">
            <a:off x="2482383"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5"/>
          <p:cNvSpPr/>
          <p:nvPr/>
        </p:nvSpPr>
        <p:spPr>
          <a:xfrm rot="5400000">
            <a:off x="2481876" y="483746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5"/>
          <p:cNvSpPr/>
          <p:nvPr/>
        </p:nvSpPr>
        <p:spPr>
          <a:xfrm rot="5400000">
            <a:off x="3098334" y="4231965"/>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5"/>
          <p:cNvSpPr/>
          <p:nvPr/>
        </p:nvSpPr>
        <p:spPr>
          <a:xfrm rot="5400000">
            <a:off x="3714909" y="18119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5"/>
          <p:cNvSpPr/>
          <p:nvPr/>
        </p:nvSpPr>
        <p:spPr>
          <a:xfrm rot="5400000">
            <a:off x="3714909" y="362569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5"/>
          <p:cNvSpPr/>
          <p:nvPr/>
        </p:nvSpPr>
        <p:spPr>
          <a:xfrm rot="5400000">
            <a:off x="1861482" y="241730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5"/>
          <p:cNvSpPr/>
          <p:nvPr/>
        </p:nvSpPr>
        <p:spPr>
          <a:xfrm rot="5400000">
            <a:off x="1861482" y="302234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5"/>
          <p:cNvSpPr/>
          <p:nvPr/>
        </p:nvSpPr>
        <p:spPr>
          <a:xfrm rot="5400000">
            <a:off x="1861051" y="-337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5"/>
          <p:cNvSpPr/>
          <p:nvPr/>
        </p:nvSpPr>
        <p:spPr>
          <a:xfrm rot="5400000">
            <a:off x="1862000" y="602109"/>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5"/>
          <p:cNvSpPr/>
          <p:nvPr/>
        </p:nvSpPr>
        <p:spPr>
          <a:xfrm rot="5400000">
            <a:off x="1862003" y="120720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5"/>
          <p:cNvSpPr/>
          <p:nvPr/>
        </p:nvSpPr>
        <p:spPr>
          <a:xfrm rot="5400000">
            <a:off x="1863246" y="181198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5"/>
          <p:cNvSpPr/>
          <p:nvPr/>
        </p:nvSpPr>
        <p:spPr>
          <a:xfrm rot="5400000">
            <a:off x="1863238" y="362737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5"/>
          <p:cNvSpPr/>
          <p:nvPr/>
        </p:nvSpPr>
        <p:spPr>
          <a:xfrm rot="5400000">
            <a:off x="1863745" y="42324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5"/>
          <p:cNvSpPr/>
          <p:nvPr/>
        </p:nvSpPr>
        <p:spPr>
          <a:xfrm rot="5400000">
            <a:off x="1863238" y="483748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5"/>
          <p:cNvSpPr/>
          <p:nvPr/>
        </p:nvSpPr>
        <p:spPr>
          <a:xfrm rot="5400000">
            <a:off x="1242844" y="241730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5"/>
          <p:cNvSpPr/>
          <p:nvPr/>
        </p:nvSpPr>
        <p:spPr>
          <a:xfrm rot="5400000">
            <a:off x="1242844" y="302234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5"/>
          <p:cNvSpPr/>
          <p:nvPr/>
        </p:nvSpPr>
        <p:spPr>
          <a:xfrm rot="5400000">
            <a:off x="1242413" y="-337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5"/>
          <p:cNvSpPr/>
          <p:nvPr/>
        </p:nvSpPr>
        <p:spPr>
          <a:xfrm rot="5400000">
            <a:off x="1243362" y="602109"/>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5"/>
          <p:cNvSpPr/>
          <p:nvPr/>
        </p:nvSpPr>
        <p:spPr>
          <a:xfrm rot="5400000">
            <a:off x="1243365" y="120720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5"/>
          <p:cNvSpPr/>
          <p:nvPr/>
        </p:nvSpPr>
        <p:spPr>
          <a:xfrm rot="5400000">
            <a:off x="1244607" y="181198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5"/>
          <p:cNvSpPr/>
          <p:nvPr/>
        </p:nvSpPr>
        <p:spPr>
          <a:xfrm rot="5400000">
            <a:off x="1244599" y="362737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5"/>
          <p:cNvSpPr/>
          <p:nvPr/>
        </p:nvSpPr>
        <p:spPr>
          <a:xfrm rot="5400000">
            <a:off x="1245106" y="42324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5"/>
          <p:cNvSpPr/>
          <p:nvPr/>
        </p:nvSpPr>
        <p:spPr>
          <a:xfrm rot="5400000">
            <a:off x="1244599" y="483748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5"/>
          <p:cNvSpPr/>
          <p:nvPr/>
        </p:nvSpPr>
        <p:spPr>
          <a:xfrm rot="5400000">
            <a:off x="624205" y="2417290"/>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5"/>
          <p:cNvSpPr/>
          <p:nvPr/>
        </p:nvSpPr>
        <p:spPr>
          <a:xfrm rot="5400000">
            <a:off x="624205"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5"/>
          <p:cNvSpPr/>
          <p:nvPr/>
        </p:nvSpPr>
        <p:spPr>
          <a:xfrm rot="5400000">
            <a:off x="623774"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5"/>
          <p:cNvSpPr/>
          <p:nvPr/>
        </p:nvSpPr>
        <p:spPr>
          <a:xfrm rot="5400000">
            <a:off x="624724" y="602096"/>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5"/>
          <p:cNvSpPr/>
          <p:nvPr/>
        </p:nvSpPr>
        <p:spPr>
          <a:xfrm rot="5400000">
            <a:off x="624726" y="1207195"/>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5"/>
          <p:cNvSpPr/>
          <p:nvPr/>
        </p:nvSpPr>
        <p:spPr>
          <a:xfrm rot="5400000">
            <a:off x="625969"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5"/>
          <p:cNvSpPr/>
          <p:nvPr/>
        </p:nvSpPr>
        <p:spPr>
          <a:xfrm rot="5400000">
            <a:off x="625961" y="362736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5"/>
          <p:cNvSpPr/>
          <p:nvPr/>
        </p:nvSpPr>
        <p:spPr>
          <a:xfrm rot="5400000">
            <a:off x="626468"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5"/>
          <p:cNvSpPr/>
          <p:nvPr/>
        </p:nvSpPr>
        <p:spPr>
          <a:xfrm rot="5400000">
            <a:off x="625961" y="483746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5"/>
          <p:cNvSpPr/>
          <p:nvPr/>
        </p:nvSpPr>
        <p:spPr>
          <a:xfrm rot="5400000">
            <a:off x="3715333"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5"/>
          <p:cNvSpPr/>
          <p:nvPr/>
        </p:nvSpPr>
        <p:spPr>
          <a:xfrm rot="5400000">
            <a:off x="4332279" y="483702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5"/>
          <p:cNvSpPr/>
          <p:nvPr/>
        </p:nvSpPr>
        <p:spPr>
          <a:xfrm rot="5400000">
            <a:off x="3810" y="241731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5"/>
          <p:cNvSpPr/>
          <p:nvPr/>
        </p:nvSpPr>
        <p:spPr>
          <a:xfrm rot="5400000">
            <a:off x="3810" y="302235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5"/>
          <p:cNvSpPr/>
          <p:nvPr/>
        </p:nvSpPr>
        <p:spPr>
          <a:xfrm rot="5400000">
            <a:off x="3379" y="-336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5"/>
          <p:cNvSpPr/>
          <p:nvPr/>
        </p:nvSpPr>
        <p:spPr>
          <a:xfrm rot="5400000">
            <a:off x="4328" y="60212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5"/>
          <p:cNvSpPr/>
          <p:nvPr/>
        </p:nvSpPr>
        <p:spPr>
          <a:xfrm rot="5400000">
            <a:off x="4331" y="120722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5"/>
          <p:cNvSpPr/>
          <p:nvPr/>
        </p:nvSpPr>
        <p:spPr>
          <a:xfrm rot="5400000">
            <a:off x="5574" y="181200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5"/>
          <p:cNvSpPr/>
          <p:nvPr/>
        </p:nvSpPr>
        <p:spPr>
          <a:xfrm rot="5400000">
            <a:off x="5565" y="362738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p:nvPr/>
        </p:nvSpPr>
        <p:spPr>
          <a:xfrm rot="5400000">
            <a:off x="6072" y="423241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5"/>
          <p:cNvSpPr/>
          <p:nvPr/>
        </p:nvSpPr>
        <p:spPr>
          <a:xfrm rot="5400000">
            <a:off x="5565" y="483749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5"/>
          <p:cNvSpPr/>
          <p:nvPr/>
        </p:nvSpPr>
        <p:spPr>
          <a:xfrm rot="5400000">
            <a:off x="4949224" y="4837068"/>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5"/>
          <p:cNvSpPr txBox="1">
            <a:spLocks noGrp="1"/>
          </p:cNvSpPr>
          <p:nvPr>
            <p:ph type="title"/>
          </p:nvPr>
        </p:nvSpPr>
        <p:spPr>
          <a:xfrm>
            <a:off x="5022775" y="2487975"/>
            <a:ext cx="3403800" cy="9870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3000"/>
              <a:buNone/>
              <a:defRPr sz="28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45" name="Google Shape;745;p25"/>
          <p:cNvSpPr txBox="1">
            <a:spLocks noGrp="1"/>
          </p:cNvSpPr>
          <p:nvPr>
            <p:ph type="title" idx="2" hasCustomPrompt="1"/>
          </p:nvPr>
        </p:nvSpPr>
        <p:spPr>
          <a:xfrm>
            <a:off x="5671075" y="1501025"/>
            <a:ext cx="2755500" cy="987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4400"/>
              <a:buNone/>
              <a:defRPr sz="7300">
                <a:solidFill>
                  <a:schemeClr val="dk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746" name="Google Shape;746;p25"/>
          <p:cNvSpPr txBox="1">
            <a:spLocks noGrp="1"/>
          </p:cNvSpPr>
          <p:nvPr>
            <p:ph type="subTitle" idx="1"/>
          </p:nvPr>
        </p:nvSpPr>
        <p:spPr>
          <a:xfrm>
            <a:off x="5718775" y="3474975"/>
            <a:ext cx="2707800" cy="705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atin typeface="Lato"/>
                <a:ea typeface="Lato"/>
                <a:cs typeface="Lato"/>
                <a:sym typeface="Lato"/>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1">
  <p:cSld name="CUSTOM_1_2">
    <p:spTree>
      <p:nvGrpSpPr>
        <p:cNvPr id="1" name="Shape 747"/>
        <p:cNvGrpSpPr/>
        <p:nvPr/>
      </p:nvGrpSpPr>
      <p:grpSpPr>
        <a:xfrm>
          <a:off x="0" y="0"/>
          <a:ext cx="0" cy="0"/>
          <a:chOff x="0" y="0"/>
          <a:chExt cx="0" cy="0"/>
        </a:xfrm>
      </p:grpSpPr>
      <p:sp>
        <p:nvSpPr>
          <p:cNvPr id="748" name="Google Shape;748;p26"/>
          <p:cNvSpPr/>
          <p:nvPr/>
        </p:nvSpPr>
        <p:spPr>
          <a:xfrm rot="-5400000">
            <a:off x="6360817" y="2417259"/>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6"/>
          <p:cNvSpPr/>
          <p:nvPr/>
        </p:nvSpPr>
        <p:spPr>
          <a:xfrm rot="-5400000">
            <a:off x="6360817"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6"/>
          <p:cNvSpPr/>
          <p:nvPr/>
        </p:nvSpPr>
        <p:spPr>
          <a:xfrm rot="-5400000">
            <a:off x="5742564" y="4837014"/>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6"/>
          <p:cNvSpPr/>
          <p:nvPr/>
        </p:nvSpPr>
        <p:spPr>
          <a:xfrm rot="-5400000">
            <a:off x="5742548" y="423196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6"/>
          <p:cNvSpPr/>
          <p:nvPr/>
        </p:nvSpPr>
        <p:spPr>
          <a:xfrm rot="-5400000">
            <a:off x="5742548" y="3626925"/>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6"/>
          <p:cNvSpPr/>
          <p:nvPr/>
        </p:nvSpPr>
        <p:spPr>
          <a:xfrm rot="-5400000">
            <a:off x="5742548" y="302188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6"/>
          <p:cNvSpPr/>
          <p:nvPr/>
        </p:nvSpPr>
        <p:spPr>
          <a:xfrm rot="-5400000">
            <a:off x="5742548" y="18117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6"/>
          <p:cNvSpPr/>
          <p:nvPr/>
        </p:nvSpPr>
        <p:spPr>
          <a:xfrm rot="-5400000">
            <a:off x="5742548" y="120674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6"/>
          <p:cNvSpPr/>
          <p:nvPr/>
        </p:nvSpPr>
        <p:spPr>
          <a:xfrm rot="-5400000">
            <a:off x="5742548"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6"/>
          <p:cNvSpPr/>
          <p:nvPr/>
        </p:nvSpPr>
        <p:spPr>
          <a:xfrm rot="-5400000">
            <a:off x="5124295" y="4837453"/>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6"/>
          <p:cNvSpPr/>
          <p:nvPr/>
        </p:nvSpPr>
        <p:spPr>
          <a:xfrm rot="-5400000">
            <a:off x="4506040" y="4836999"/>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6"/>
          <p:cNvSpPr/>
          <p:nvPr/>
        </p:nvSpPr>
        <p:spPr>
          <a:xfrm rot="-5400000">
            <a:off x="3887786" y="4837453"/>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6"/>
          <p:cNvSpPr/>
          <p:nvPr/>
        </p:nvSpPr>
        <p:spPr>
          <a:xfrm rot="-5400000">
            <a:off x="4506518" y="4231531"/>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6"/>
          <p:cNvSpPr/>
          <p:nvPr/>
        </p:nvSpPr>
        <p:spPr>
          <a:xfrm rot="-5400000">
            <a:off x="5124774" y="423194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6"/>
          <p:cNvSpPr/>
          <p:nvPr/>
        </p:nvSpPr>
        <p:spPr>
          <a:xfrm rot="-5400000">
            <a:off x="6361248"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6"/>
          <p:cNvSpPr/>
          <p:nvPr/>
        </p:nvSpPr>
        <p:spPr>
          <a:xfrm rot="-5400000">
            <a:off x="6361286"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6"/>
          <p:cNvSpPr/>
          <p:nvPr/>
        </p:nvSpPr>
        <p:spPr>
          <a:xfrm rot="-5400000">
            <a:off x="6361284"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rot="-5400000">
            <a:off x="6359054"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rot="-5400000">
            <a:off x="5742544" y="2417258"/>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rot="-5400000">
            <a:off x="6359062"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6"/>
          <p:cNvSpPr/>
          <p:nvPr/>
        </p:nvSpPr>
        <p:spPr>
          <a:xfrm rot="-5400000">
            <a:off x="6359542"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p:nvPr/>
        </p:nvSpPr>
        <p:spPr>
          <a:xfrm rot="-5400000">
            <a:off x="6359062"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6"/>
          <p:cNvSpPr/>
          <p:nvPr/>
        </p:nvSpPr>
        <p:spPr>
          <a:xfrm rot="-5400000">
            <a:off x="5742602" y="601705"/>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6"/>
          <p:cNvSpPr/>
          <p:nvPr/>
        </p:nvSpPr>
        <p:spPr>
          <a:xfrm rot="-5400000">
            <a:off x="5126024" y="302254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6"/>
          <p:cNvSpPr/>
          <p:nvPr/>
        </p:nvSpPr>
        <p:spPr>
          <a:xfrm rot="-5400000">
            <a:off x="5126024" y="120882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6"/>
          <p:cNvSpPr/>
          <p:nvPr/>
        </p:nvSpPr>
        <p:spPr>
          <a:xfrm rot="-5400000">
            <a:off x="6979458" y="241724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6"/>
          <p:cNvSpPr/>
          <p:nvPr/>
        </p:nvSpPr>
        <p:spPr>
          <a:xfrm rot="-5400000">
            <a:off x="6979458" y="181221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6"/>
          <p:cNvSpPr/>
          <p:nvPr/>
        </p:nvSpPr>
        <p:spPr>
          <a:xfrm rot="-5400000">
            <a:off x="6979889"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6"/>
          <p:cNvSpPr/>
          <p:nvPr/>
        </p:nvSpPr>
        <p:spPr>
          <a:xfrm rot="-5400000">
            <a:off x="6979927" y="423241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6"/>
          <p:cNvSpPr/>
          <p:nvPr/>
        </p:nvSpPr>
        <p:spPr>
          <a:xfrm rot="-5400000">
            <a:off x="6979924" y="362734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6"/>
          <p:cNvSpPr/>
          <p:nvPr/>
        </p:nvSpPr>
        <p:spPr>
          <a:xfrm rot="-5400000">
            <a:off x="6977694"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6"/>
          <p:cNvSpPr/>
          <p:nvPr/>
        </p:nvSpPr>
        <p:spPr>
          <a:xfrm rot="-5400000">
            <a:off x="6977702" y="120714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6"/>
          <p:cNvSpPr/>
          <p:nvPr/>
        </p:nvSpPr>
        <p:spPr>
          <a:xfrm rot="-5400000">
            <a:off x="6978183"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6"/>
          <p:cNvSpPr/>
          <p:nvPr/>
        </p:nvSpPr>
        <p:spPr>
          <a:xfrm rot="-5400000">
            <a:off x="6977702" y="-296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6"/>
          <p:cNvSpPr/>
          <p:nvPr/>
        </p:nvSpPr>
        <p:spPr>
          <a:xfrm rot="-5400000">
            <a:off x="7598098" y="2417246"/>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6"/>
          <p:cNvSpPr/>
          <p:nvPr/>
        </p:nvSpPr>
        <p:spPr>
          <a:xfrm rot="-5400000">
            <a:off x="7598098" y="1812210"/>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6"/>
          <p:cNvSpPr/>
          <p:nvPr/>
        </p:nvSpPr>
        <p:spPr>
          <a:xfrm rot="-5400000">
            <a:off x="7598529" y="4837046"/>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6"/>
          <p:cNvSpPr/>
          <p:nvPr/>
        </p:nvSpPr>
        <p:spPr>
          <a:xfrm rot="-5400000">
            <a:off x="7598568" y="423241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6"/>
          <p:cNvSpPr/>
          <p:nvPr/>
        </p:nvSpPr>
        <p:spPr>
          <a:xfrm rot="-5400000">
            <a:off x="7598565" y="3627341"/>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6"/>
          <p:cNvSpPr/>
          <p:nvPr/>
        </p:nvSpPr>
        <p:spPr>
          <a:xfrm rot="-5400000">
            <a:off x="7596335"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6"/>
          <p:cNvSpPr/>
          <p:nvPr/>
        </p:nvSpPr>
        <p:spPr>
          <a:xfrm rot="-5400000">
            <a:off x="7596343" y="1207145"/>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6"/>
          <p:cNvSpPr/>
          <p:nvPr/>
        </p:nvSpPr>
        <p:spPr>
          <a:xfrm rot="-5400000">
            <a:off x="7596823" y="6021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6"/>
          <p:cNvSpPr/>
          <p:nvPr/>
        </p:nvSpPr>
        <p:spPr>
          <a:xfrm rot="-5400000">
            <a:off x="7596343" y="-2960"/>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6"/>
          <p:cNvSpPr/>
          <p:nvPr/>
        </p:nvSpPr>
        <p:spPr>
          <a:xfrm rot="-5400000">
            <a:off x="8216739" y="2417259"/>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6"/>
          <p:cNvSpPr/>
          <p:nvPr/>
        </p:nvSpPr>
        <p:spPr>
          <a:xfrm rot="-5400000">
            <a:off x="8216739" y="1812222"/>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6"/>
          <p:cNvSpPr/>
          <p:nvPr/>
        </p:nvSpPr>
        <p:spPr>
          <a:xfrm rot="-5400000">
            <a:off x="8217170"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6"/>
          <p:cNvSpPr/>
          <p:nvPr/>
        </p:nvSpPr>
        <p:spPr>
          <a:xfrm rot="-5400000">
            <a:off x="8217208" y="423242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rot="-5400000">
            <a:off x="8217206" y="3627354"/>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6"/>
          <p:cNvSpPr/>
          <p:nvPr/>
        </p:nvSpPr>
        <p:spPr>
          <a:xfrm rot="-5400000">
            <a:off x="8214975" y="302254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6"/>
          <p:cNvSpPr/>
          <p:nvPr/>
        </p:nvSpPr>
        <p:spPr>
          <a:xfrm rot="-5400000">
            <a:off x="8214984" y="1207158"/>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6"/>
          <p:cNvSpPr/>
          <p:nvPr/>
        </p:nvSpPr>
        <p:spPr>
          <a:xfrm rot="-5400000">
            <a:off x="8215464" y="602133"/>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6"/>
          <p:cNvSpPr/>
          <p:nvPr/>
        </p:nvSpPr>
        <p:spPr>
          <a:xfrm rot="-5400000">
            <a:off x="8214984" y="-2947"/>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6"/>
          <p:cNvSpPr/>
          <p:nvPr/>
        </p:nvSpPr>
        <p:spPr>
          <a:xfrm rot="-5400000">
            <a:off x="5125600"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6"/>
          <p:cNvSpPr/>
          <p:nvPr/>
        </p:nvSpPr>
        <p:spPr>
          <a:xfrm rot="-5400000">
            <a:off x="4508653" y="-3359"/>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6"/>
          <p:cNvSpPr/>
          <p:nvPr/>
        </p:nvSpPr>
        <p:spPr>
          <a:xfrm rot="-5400000">
            <a:off x="8837137" y="2417233"/>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6"/>
          <p:cNvSpPr/>
          <p:nvPr/>
        </p:nvSpPr>
        <p:spPr>
          <a:xfrm rot="-5400000">
            <a:off x="8837137" y="181219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rot="-5400000">
            <a:off x="8837568" y="483703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6"/>
          <p:cNvSpPr/>
          <p:nvPr/>
        </p:nvSpPr>
        <p:spPr>
          <a:xfrm rot="-5400000">
            <a:off x="8837606" y="423239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6"/>
          <p:cNvSpPr/>
          <p:nvPr/>
        </p:nvSpPr>
        <p:spPr>
          <a:xfrm rot="-5400000">
            <a:off x="8837603" y="362732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6"/>
          <p:cNvSpPr/>
          <p:nvPr/>
        </p:nvSpPr>
        <p:spPr>
          <a:xfrm rot="-5400000">
            <a:off x="8835373" y="302251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6"/>
          <p:cNvSpPr/>
          <p:nvPr/>
        </p:nvSpPr>
        <p:spPr>
          <a:xfrm rot="-5400000">
            <a:off x="8835381" y="1207132"/>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6"/>
          <p:cNvSpPr/>
          <p:nvPr/>
        </p:nvSpPr>
        <p:spPr>
          <a:xfrm rot="-5400000">
            <a:off x="8835861" y="602108"/>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6"/>
          <p:cNvSpPr/>
          <p:nvPr/>
        </p:nvSpPr>
        <p:spPr>
          <a:xfrm rot="-5400000">
            <a:off x="8835381" y="-2973"/>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6"/>
          <p:cNvSpPr txBox="1">
            <a:spLocks noGrp="1"/>
          </p:cNvSpPr>
          <p:nvPr>
            <p:ph type="title"/>
          </p:nvPr>
        </p:nvSpPr>
        <p:spPr>
          <a:xfrm>
            <a:off x="706225" y="2501750"/>
            <a:ext cx="4168200" cy="98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28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12" name="Google Shape;812;p26"/>
          <p:cNvSpPr txBox="1">
            <a:spLocks noGrp="1"/>
          </p:cNvSpPr>
          <p:nvPr>
            <p:ph type="title" idx="2" hasCustomPrompt="1"/>
          </p:nvPr>
        </p:nvSpPr>
        <p:spPr>
          <a:xfrm>
            <a:off x="706225" y="1514800"/>
            <a:ext cx="2755500" cy="987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400"/>
              <a:buNone/>
              <a:defRPr sz="7300">
                <a:solidFill>
                  <a:schemeClr val="dk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813" name="Google Shape;813;p26"/>
          <p:cNvSpPr txBox="1">
            <a:spLocks noGrp="1"/>
          </p:cNvSpPr>
          <p:nvPr>
            <p:ph type="subTitle" idx="1"/>
          </p:nvPr>
        </p:nvSpPr>
        <p:spPr>
          <a:xfrm>
            <a:off x="717500" y="3488750"/>
            <a:ext cx="2707800" cy="70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atin typeface="Lato"/>
                <a:ea typeface="Lato"/>
                <a:cs typeface="Lato"/>
                <a:sym typeface="Lato"/>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Quote">
  <p:cSld name="CAPTION_ONLY_1_1">
    <p:bg>
      <p:bgPr>
        <a:gradFill>
          <a:gsLst>
            <a:gs pos="0">
              <a:schemeClr val="dk2"/>
            </a:gs>
            <a:gs pos="24000">
              <a:schemeClr val="dk2"/>
            </a:gs>
            <a:gs pos="56000">
              <a:schemeClr val="dk2"/>
            </a:gs>
            <a:gs pos="100000">
              <a:srgbClr val="141C21"/>
            </a:gs>
          </a:gsLst>
          <a:lin ang="5400700" scaled="0"/>
        </a:gradFill>
        <a:effectLst/>
      </p:bgPr>
    </p:bg>
    <p:spTree>
      <p:nvGrpSpPr>
        <p:cNvPr id="1" name="Shape 814"/>
        <p:cNvGrpSpPr/>
        <p:nvPr/>
      </p:nvGrpSpPr>
      <p:grpSpPr>
        <a:xfrm>
          <a:off x="0" y="0"/>
          <a:ext cx="0" cy="0"/>
          <a:chOff x="0" y="0"/>
          <a:chExt cx="0" cy="0"/>
        </a:xfrm>
      </p:grpSpPr>
      <p:sp>
        <p:nvSpPr>
          <p:cNvPr id="815" name="Google Shape;815;p27"/>
          <p:cNvSpPr/>
          <p:nvPr/>
        </p:nvSpPr>
        <p:spPr>
          <a:xfrm>
            <a:off x="235895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7"/>
          <p:cNvSpPr/>
          <p:nvPr/>
        </p:nvSpPr>
        <p:spPr>
          <a:xfrm>
            <a:off x="294866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7"/>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7"/>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7"/>
          <p:cNvSpPr/>
          <p:nvPr/>
        </p:nvSpPr>
        <p:spPr>
          <a:xfrm>
            <a:off x="5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7"/>
          <p:cNvSpPr/>
          <p:nvPr/>
        </p:nvSpPr>
        <p:spPr>
          <a:xfrm>
            <a:off x="58977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7"/>
          <p:cNvSpPr/>
          <p:nvPr/>
        </p:nvSpPr>
        <p:spPr>
          <a:xfrm>
            <a:off x="176920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7"/>
          <p:cNvSpPr/>
          <p:nvPr/>
        </p:nvSpPr>
        <p:spPr>
          <a:xfrm>
            <a:off x="353838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7"/>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7"/>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7"/>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7"/>
          <p:cNvSpPr/>
          <p:nvPr/>
        </p:nvSpPr>
        <p:spPr>
          <a:xfrm>
            <a:off x="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7"/>
          <p:cNvSpPr/>
          <p:nvPr/>
        </p:nvSpPr>
        <p:spPr>
          <a:xfrm>
            <a:off x="59021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7"/>
          <p:cNvSpPr/>
          <p:nvPr/>
        </p:nvSpPr>
        <p:spPr>
          <a:xfrm>
            <a:off x="117998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7"/>
          <p:cNvSpPr/>
          <p:nvPr/>
        </p:nvSpPr>
        <p:spPr>
          <a:xfrm>
            <a:off x="176897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7"/>
          <p:cNvSpPr/>
          <p:nvPr/>
        </p:nvSpPr>
        <p:spPr>
          <a:xfrm>
            <a:off x="353839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7"/>
          <p:cNvSpPr/>
          <p:nvPr/>
        </p:nvSpPr>
        <p:spPr>
          <a:xfrm>
            <a:off x="412858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7"/>
          <p:cNvSpPr/>
          <p:nvPr/>
        </p:nvSpPr>
        <p:spPr>
          <a:xfrm>
            <a:off x="471785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7"/>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7"/>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7"/>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7"/>
          <p:cNvSpPr/>
          <p:nvPr/>
        </p:nvSpPr>
        <p:spPr>
          <a:xfrm>
            <a:off x="412810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7"/>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7"/>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7"/>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7"/>
          <p:cNvSpPr/>
          <p:nvPr/>
        </p:nvSpPr>
        <p:spPr>
          <a:xfrm>
            <a:off x="1768971" y="36379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7"/>
          <p:cNvSpPr/>
          <p:nvPr/>
        </p:nvSpPr>
        <p:spPr>
          <a:xfrm>
            <a:off x="59" y="3636224"/>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7"/>
          <p:cNvSpPr/>
          <p:nvPr/>
        </p:nvSpPr>
        <p:spPr>
          <a:xfrm>
            <a:off x="8848624" y="363770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7"/>
          <p:cNvSpPr txBox="1">
            <a:spLocks noGrp="1"/>
          </p:cNvSpPr>
          <p:nvPr>
            <p:ph type="subTitle" idx="1"/>
          </p:nvPr>
        </p:nvSpPr>
        <p:spPr>
          <a:xfrm>
            <a:off x="1059150" y="1276625"/>
            <a:ext cx="7025700" cy="1460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sz="3100"/>
            </a:lvl1pPr>
            <a:lvl2pPr lvl="1">
              <a:spcBef>
                <a:spcPts val="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844" name="Google Shape;844;p27"/>
          <p:cNvSpPr txBox="1">
            <a:spLocks noGrp="1"/>
          </p:cNvSpPr>
          <p:nvPr>
            <p:ph type="title"/>
          </p:nvPr>
        </p:nvSpPr>
        <p:spPr>
          <a:xfrm>
            <a:off x="2332425" y="3034500"/>
            <a:ext cx="5697600" cy="449100"/>
          </a:xfrm>
          <a:prstGeom prst="rect">
            <a:avLst/>
          </a:prstGeom>
        </p:spPr>
        <p:txBody>
          <a:bodyPr spcFirstLastPara="1" wrap="square" lIns="91425" tIns="91425" rIns="91425" bIns="91425" anchor="t" anchorCtr="0">
            <a:noAutofit/>
          </a:bodyPr>
          <a:lstStyle>
            <a:lvl1pPr lvl="0" algn="r">
              <a:spcBef>
                <a:spcPts val="0"/>
              </a:spcBef>
              <a:spcAft>
                <a:spcPts val="0"/>
              </a:spcAft>
              <a:buSzPts val="3000"/>
              <a:buChar char="-"/>
              <a:defRPr sz="1800"/>
            </a:lvl1pPr>
            <a:lvl2pPr lvl="1">
              <a:spcBef>
                <a:spcPts val="0"/>
              </a:spcBef>
              <a:spcAft>
                <a:spcPts val="0"/>
              </a:spcAft>
              <a:buSzPts val="2800"/>
              <a:buChar char="-"/>
              <a:defRPr>
                <a:latin typeface="Maven Pro"/>
                <a:ea typeface="Maven Pro"/>
                <a:cs typeface="Maven Pro"/>
                <a:sym typeface="Maven Pro"/>
              </a:defRPr>
            </a:lvl2pPr>
            <a:lvl3pPr lvl="2">
              <a:spcBef>
                <a:spcPts val="0"/>
              </a:spcBef>
              <a:spcAft>
                <a:spcPts val="0"/>
              </a:spcAft>
              <a:buSzPts val="2800"/>
              <a:buChar char="-"/>
              <a:defRPr>
                <a:latin typeface="Maven Pro"/>
                <a:ea typeface="Maven Pro"/>
                <a:cs typeface="Maven Pro"/>
                <a:sym typeface="Maven Pro"/>
              </a:defRPr>
            </a:lvl3pPr>
            <a:lvl4pPr lvl="3">
              <a:spcBef>
                <a:spcPts val="0"/>
              </a:spcBef>
              <a:spcAft>
                <a:spcPts val="0"/>
              </a:spcAft>
              <a:buSzPts val="2800"/>
              <a:buChar char="-"/>
              <a:defRPr>
                <a:latin typeface="Maven Pro"/>
                <a:ea typeface="Maven Pro"/>
                <a:cs typeface="Maven Pro"/>
                <a:sym typeface="Maven Pro"/>
              </a:defRPr>
            </a:lvl4pPr>
            <a:lvl5pPr lvl="4">
              <a:spcBef>
                <a:spcPts val="0"/>
              </a:spcBef>
              <a:spcAft>
                <a:spcPts val="0"/>
              </a:spcAft>
              <a:buSzPts val="2800"/>
              <a:buChar char="-"/>
              <a:defRPr>
                <a:latin typeface="Maven Pro"/>
                <a:ea typeface="Maven Pro"/>
                <a:cs typeface="Maven Pro"/>
                <a:sym typeface="Maven Pro"/>
              </a:defRPr>
            </a:lvl5pPr>
            <a:lvl6pPr lvl="5">
              <a:spcBef>
                <a:spcPts val="0"/>
              </a:spcBef>
              <a:spcAft>
                <a:spcPts val="0"/>
              </a:spcAft>
              <a:buSzPts val="2800"/>
              <a:buChar char="-"/>
              <a:defRPr>
                <a:latin typeface="Maven Pro"/>
                <a:ea typeface="Maven Pro"/>
                <a:cs typeface="Maven Pro"/>
                <a:sym typeface="Maven Pro"/>
              </a:defRPr>
            </a:lvl6pPr>
            <a:lvl7pPr lvl="6">
              <a:spcBef>
                <a:spcPts val="0"/>
              </a:spcBef>
              <a:spcAft>
                <a:spcPts val="0"/>
              </a:spcAft>
              <a:buSzPts val="2800"/>
              <a:buChar char="-"/>
              <a:defRPr>
                <a:latin typeface="Maven Pro"/>
                <a:ea typeface="Maven Pro"/>
                <a:cs typeface="Maven Pro"/>
                <a:sym typeface="Maven Pro"/>
              </a:defRPr>
            </a:lvl7pPr>
            <a:lvl8pPr lvl="7">
              <a:spcBef>
                <a:spcPts val="0"/>
              </a:spcBef>
              <a:spcAft>
                <a:spcPts val="0"/>
              </a:spcAft>
              <a:buSzPts val="2800"/>
              <a:buChar char="-"/>
              <a:defRPr>
                <a:latin typeface="Maven Pro"/>
                <a:ea typeface="Maven Pro"/>
                <a:cs typeface="Maven Pro"/>
                <a:sym typeface="Maven Pro"/>
              </a:defRPr>
            </a:lvl8pPr>
            <a:lvl9pPr lvl="8">
              <a:spcBef>
                <a:spcPts val="0"/>
              </a:spcBef>
              <a:spcAft>
                <a:spcPts val="0"/>
              </a:spcAft>
              <a:buSzPts val="2800"/>
              <a:buChar char="-"/>
              <a:defRPr>
                <a:latin typeface="Maven Pro"/>
                <a:ea typeface="Maven Pro"/>
                <a:cs typeface="Maven Pro"/>
                <a:sym typeface="Maven Pro"/>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2">
    <p:spTree>
      <p:nvGrpSpPr>
        <p:cNvPr id="1" name="Shape 845"/>
        <p:cNvGrpSpPr/>
        <p:nvPr/>
      </p:nvGrpSpPr>
      <p:grpSpPr>
        <a:xfrm>
          <a:off x="0" y="0"/>
          <a:ext cx="0" cy="0"/>
          <a:chOff x="0" y="0"/>
          <a:chExt cx="0" cy="0"/>
        </a:xfrm>
      </p:grpSpPr>
      <p:sp>
        <p:nvSpPr>
          <p:cNvPr id="846" name="Google Shape;846;p28"/>
          <p:cNvSpPr txBox="1">
            <a:spLocks noGrp="1"/>
          </p:cNvSpPr>
          <p:nvPr>
            <p:ph type="title"/>
          </p:nvPr>
        </p:nvSpPr>
        <p:spPr>
          <a:xfrm>
            <a:off x="889950" y="1407400"/>
            <a:ext cx="4484700" cy="805200"/>
          </a:xfrm>
          <a:prstGeom prst="rect">
            <a:avLst/>
          </a:prstGeom>
        </p:spPr>
        <p:txBody>
          <a:bodyPr spcFirstLastPara="1" wrap="square" lIns="91425" tIns="91425" rIns="91425" bIns="91425" anchor="ctr" anchorCtr="0">
            <a:noAutofit/>
          </a:bodyPr>
          <a:lstStyle>
            <a:lvl1pPr lvl="0" rtl="0">
              <a:spcBef>
                <a:spcPts val="0"/>
              </a:spcBef>
              <a:spcAft>
                <a:spcPts val="0"/>
              </a:spcAft>
              <a:buSzPts val="4200"/>
              <a:buNone/>
              <a:defRPr sz="20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47" name="Google Shape;847;p28"/>
          <p:cNvSpPr txBox="1">
            <a:spLocks noGrp="1"/>
          </p:cNvSpPr>
          <p:nvPr>
            <p:ph type="subTitle" idx="1"/>
          </p:nvPr>
        </p:nvSpPr>
        <p:spPr>
          <a:xfrm>
            <a:off x="889950" y="2270875"/>
            <a:ext cx="4045200" cy="223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8" name="Google Shape;848;p28"/>
          <p:cNvSpPr txBox="1">
            <a:spLocks noGrp="1"/>
          </p:cNvSpPr>
          <p:nvPr>
            <p:ph type="body" idx="2"/>
          </p:nvPr>
        </p:nvSpPr>
        <p:spPr>
          <a:xfrm>
            <a:off x="889950" y="2867650"/>
            <a:ext cx="4360200" cy="10542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SzPts val="1600"/>
              <a:buChar char="●"/>
              <a:defRPr sz="1400"/>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849" name="Google Shape;849;p28"/>
          <p:cNvSpPr/>
          <p:nvPr/>
        </p:nvSpPr>
        <p:spPr>
          <a:xfrm rot="10800000" flipH="1">
            <a:off x="5897255" y="1912"/>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8"/>
          <p:cNvSpPr/>
          <p:nvPr/>
        </p:nvSpPr>
        <p:spPr>
          <a:xfrm rot="10800000" flipH="1">
            <a:off x="8257017"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8"/>
          <p:cNvSpPr/>
          <p:nvPr/>
        </p:nvSpPr>
        <p:spPr>
          <a:xfrm rot="10800000" flipH="1">
            <a:off x="4717834" y="324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8"/>
          <p:cNvSpPr/>
          <p:nvPr/>
        </p:nvSpPr>
        <p:spPr>
          <a:xfrm rot="10800000" flipH="1">
            <a:off x="5897255"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8"/>
          <p:cNvSpPr/>
          <p:nvPr/>
        </p:nvSpPr>
        <p:spPr>
          <a:xfrm rot="10800000" flipH="1">
            <a:off x="7076686" y="604097"/>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8"/>
          <p:cNvSpPr/>
          <p:nvPr/>
        </p:nvSpPr>
        <p:spPr>
          <a:xfrm rot="10800000" flipH="1">
            <a:off x="8257017" y="1206927"/>
            <a:ext cx="295369" cy="301119"/>
          </a:xfrm>
          <a:custGeom>
            <a:avLst/>
            <a:gdLst/>
            <a:ahLst/>
            <a:cxnLst/>
            <a:rect l="l" t="t" r="r" b="b"/>
            <a:pathLst>
              <a:path w="9515"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8"/>
          <p:cNvSpPr/>
          <p:nvPr/>
        </p:nvSpPr>
        <p:spPr>
          <a:xfrm rot="10800000" flipH="1">
            <a:off x="7666240" y="120833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8"/>
          <p:cNvSpPr/>
          <p:nvPr/>
        </p:nvSpPr>
        <p:spPr>
          <a:xfrm rot="10800000" flipH="1">
            <a:off x="8846774"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8"/>
          <p:cNvSpPr/>
          <p:nvPr/>
        </p:nvSpPr>
        <p:spPr>
          <a:xfrm rot="10800000" flipH="1">
            <a:off x="8846774" y="180952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8"/>
          <p:cNvSpPr/>
          <p:nvPr/>
        </p:nvSpPr>
        <p:spPr>
          <a:xfrm rot="10800000" flipH="1">
            <a:off x="5308000" y="3622"/>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8"/>
          <p:cNvSpPr/>
          <p:nvPr/>
        </p:nvSpPr>
        <p:spPr>
          <a:xfrm rot="10800000" flipH="1">
            <a:off x="6486964" y="360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rot="10800000" flipH="1">
            <a:off x="7076686"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rot="10800000" flipH="1">
            <a:off x="7667320"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rot="10800000" flipH="1">
            <a:off x="7666398"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rot="10800000" flipH="1">
            <a:off x="8257049"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rot="10800000" flipH="1">
            <a:off x="8848580"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rot="10800000" flipH="1">
            <a:off x="8847780" y="1206911"/>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rot="10800000" flipH="1">
            <a:off x="5897247" y="120714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8"/>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8"/>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8"/>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8"/>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8"/>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8"/>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8"/>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8"/>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8"/>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8"/>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8"/>
          <p:cNvSpPr/>
          <p:nvPr/>
        </p:nvSpPr>
        <p:spPr>
          <a:xfrm>
            <a:off x="4717884" y="484376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03">
  <p:cSld name="ONE_COLUMN_TEXT_3_1">
    <p:spTree>
      <p:nvGrpSpPr>
        <p:cNvPr id="1" name="Shape 879"/>
        <p:cNvGrpSpPr/>
        <p:nvPr/>
      </p:nvGrpSpPr>
      <p:grpSpPr>
        <a:xfrm>
          <a:off x="0" y="0"/>
          <a:ext cx="0" cy="0"/>
          <a:chOff x="0" y="0"/>
          <a:chExt cx="0" cy="0"/>
        </a:xfrm>
      </p:grpSpPr>
      <p:sp>
        <p:nvSpPr>
          <p:cNvPr id="880" name="Google Shape;880;p29"/>
          <p:cNvSpPr txBox="1">
            <a:spLocks noGrp="1"/>
          </p:cNvSpPr>
          <p:nvPr>
            <p:ph type="title"/>
          </p:nvPr>
        </p:nvSpPr>
        <p:spPr>
          <a:xfrm>
            <a:off x="3661425" y="1814600"/>
            <a:ext cx="4837800" cy="1279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2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881" name="Google Shape;881;p29"/>
          <p:cNvSpPr txBox="1">
            <a:spLocks noGrp="1"/>
          </p:cNvSpPr>
          <p:nvPr>
            <p:ph type="subTitle" idx="1"/>
          </p:nvPr>
        </p:nvSpPr>
        <p:spPr>
          <a:xfrm>
            <a:off x="3744175" y="3094250"/>
            <a:ext cx="4755000" cy="402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sz="1700"/>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82" name="Google Shape;882;p29"/>
          <p:cNvSpPr/>
          <p:nvPr/>
        </p:nvSpPr>
        <p:spPr>
          <a:xfrm>
            <a:off x="2523842" y="4238486"/>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9"/>
          <p:cNvSpPr/>
          <p:nvPr/>
        </p:nvSpPr>
        <p:spPr>
          <a:xfrm>
            <a:off x="3113557" y="4238486"/>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9"/>
          <p:cNvSpPr/>
          <p:nvPr/>
        </p:nvSpPr>
        <p:spPr>
          <a:xfrm>
            <a:off x="3703272" y="4238486"/>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9"/>
          <p:cNvSpPr/>
          <p:nvPr/>
        </p:nvSpPr>
        <p:spPr>
          <a:xfrm>
            <a:off x="2523842" y="3636301"/>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9"/>
          <p:cNvSpPr/>
          <p:nvPr/>
        </p:nvSpPr>
        <p:spPr>
          <a:xfrm>
            <a:off x="3114444" y="303326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9"/>
          <p:cNvSpPr/>
          <p:nvPr/>
        </p:nvSpPr>
        <p:spPr>
          <a:xfrm>
            <a:off x="3114470" y="363628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9"/>
          <p:cNvSpPr/>
          <p:nvPr/>
        </p:nvSpPr>
        <p:spPr>
          <a:xfrm>
            <a:off x="2524358" y="484151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9"/>
          <p:cNvSpPr/>
          <p:nvPr/>
        </p:nvSpPr>
        <p:spPr>
          <a:xfrm>
            <a:off x="3114577" y="484148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9"/>
          <p:cNvSpPr/>
          <p:nvPr/>
        </p:nvSpPr>
        <p:spPr>
          <a:xfrm>
            <a:off x="3704338" y="484150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9"/>
          <p:cNvSpPr/>
          <p:nvPr/>
        </p:nvSpPr>
        <p:spPr>
          <a:xfrm rot="10800000">
            <a:off x="3116441" y="180909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9"/>
          <p:cNvSpPr/>
          <p:nvPr/>
        </p:nvSpPr>
        <p:spPr>
          <a:xfrm rot="10800000">
            <a:off x="3114067" y="3033241"/>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9"/>
          <p:cNvSpPr/>
          <p:nvPr/>
        </p:nvSpPr>
        <p:spPr>
          <a:xfrm rot="10800000">
            <a:off x="3705641" y="120606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9"/>
          <p:cNvSpPr/>
          <p:nvPr/>
        </p:nvSpPr>
        <p:spPr>
          <a:xfrm rot="10800000">
            <a:off x="3116383" y="120691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9"/>
          <p:cNvSpPr/>
          <p:nvPr/>
        </p:nvSpPr>
        <p:spPr>
          <a:xfrm rot="10800000">
            <a:off x="3705528" y="603035"/>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9"/>
          <p:cNvSpPr/>
          <p:nvPr/>
        </p:nvSpPr>
        <p:spPr>
          <a:xfrm rot="10800000">
            <a:off x="3116271" y="6038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9"/>
          <p:cNvSpPr/>
          <p:nvPr/>
        </p:nvSpPr>
        <p:spPr>
          <a:xfrm rot="10800000">
            <a:off x="2525934" y="603910"/>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9"/>
          <p:cNvSpPr/>
          <p:nvPr/>
        </p:nvSpPr>
        <p:spPr>
          <a:xfrm rot="10800000">
            <a:off x="3705528" y="1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9"/>
          <p:cNvSpPr/>
          <p:nvPr/>
        </p:nvSpPr>
        <p:spPr>
          <a:xfrm rot="10800000">
            <a:off x="3116271" y="86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9"/>
          <p:cNvSpPr/>
          <p:nvPr/>
        </p:nvSpPr>
        <p:spPr>
          <a:xfrm rot="10800000">
            <a:off x="2526509" y="88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SECTION_TITLE_AND_DESCRIPTION_1_1">
    <p:bg>
      <p:bgPr>
        <a:gradFill>
          <a:gsLst>
            <a:gs pos="0">
              <a:schemeClr val="dk2"/>
            </a:gs>
            <a:gs pos="24000">
              <a:schemeClr val="dk2"/>
            </a:gs>
            <a:gs pos="56000">
              <a:schemeClr val="dk2"/>
            </a:gs>
            <a:gs pos="100000">
              <a:srgbClr val="141C21"/>
            </a:gs>
          </a:gsLst>
          <a:lin ang="5400700" scaled="0"/>
        </a:gradFill>
        <a:effectLst/>
      </p:bgPr>
    </p:bg>
    <p:spTree>
      <p:nvGrpSpPr>
        <p:cNvPr id="1" name="Shape 901"/>
        <p:cNvGrpSpPr/>
        <p:nvPr/>
      </p:nvGrpSpPr>
      <p:grpSpPr>
        <a:xfrm>
          <a:off x="0" y="0"/>
          <a:ext cx="0" cy="0"/>
          <a:chOff x="0" y="0"/>
          <a:chExt cx="0" cy="0"/>
        </a:xfrm>
      </p:grpSpPr>
      <p:sp>
        <p:nvSpPr>
          <p:cNvPr id="902" name="Google Shape;902;p30"/>
          <p:cNvSpPr txBox="1"/>
          <p:nvPr/>
        </p:nvSpPr>
        <p:spPr>
          <a:xfrm>
            <a:off x="2105700" y="3384500"/>
            <a:ext cx="4690800" cy="636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aven Pro"/>
                <a:ea typeface="Maven Pro"/>
                <a:cs typeface="Maven Pro"/>
                <a:sym typeface="Maven Pro"/>
              </a:rPr>
              <a:t>CREDITS</a:t>
            </a:r>
            <a:r>
              <a:rPr lang="en">
                <a:solidFill>
                  <a:schemeClr val="lt1"/>
                </a:solidFill>
                <a:latin typeface="Maven Pro"/>
                <a:ea typeface="Maven Pro"/>
                <a:cs typeface="Maven Pro"/>
                <a:sym typeface="Maven Pro"/>
              </a:rPr>
              <a:t>: This presentation template was created by </a:t>
            </a:r>
            <a:r>
              <a:rPr lang="en" b="1">
                <a:solidFill>
                  <a:schemeClr val="lt1"/>
                </a:solidFill>
                <a:latin typeface="Maven Pro"/>
                <a:ea typeface="Maven Pro"/>
                <a:cs typeface="Maven Pro"/>
                <a:sym typeface="Maven Pro"/>
              </a:rPr>
              <a:t>Slidesgo</a:t>
            </a:r>
            <a:r>
              <a:rPr lang="en">
                <a:solidFill>
                  <a:schemeClr val="lt1"/>
                </a:solidFill>
                <a:latin typeface="Maven Pro"/>
                <a:ea typeface="Maven Pro"/>
                <a:cs typeface="Maven Pro"/>
                <a:sym typeface="Maven Pro"/>
              </a:rPr>
              <a:t>, including icons by </a:t>
            </a:r>
            <a:r>
              <a:rPr lang="en" b="1">
                <a:solidFill>
                  <a:schemeClr val="lt1"/>
                </a:solidFill>
                <a:latin typeface="Maven Pro"/>
                <a:ea typeface="Maven Pro"/>
                <a:cs typeface="Maven Pro"/>
                <a:sym typeface="Maven Pro"/>
              </a:rPr>
              <a:t>Flaticon</a:t>
            </a:r>
            <a:r>
              <a:rPr lang="en">
                <a:solidFill>
                  <a:schemeClr val="lt1"/>
                </a:solidFill>
                <a:latin typeface="Maven Pro"/>
                <a:ea typeface="Maven Pro"/>
                <a:cs typeface="Maven Pro"/>
                <a:sym typeface="Maven Pro"/>
              </a:rPr>
              <a:t>, and infographics &amp; images by </a:t>
            </a:r>
            <a:r>
              <a:rPr lang="en" b="1">
                <a:solidFill>
                  <a:schemeClr val="lt1"/>
                </a:solidFill>
                <a:latin typeface="Maven Pro"/>
                <a:ea typeface="Maven Pro"/>
                <a:cs typeface="Maven Pro"/>
                <a:sym typeface="Maven Pro"/>
              </a:rPr>
              <a:t>Freepik</a:t>
            </a:r>
            <a:r>
              <a:rPr lang="en">
                <a:solidFill>
                  <a:schemeClr val="lt1"/>
                </a:solidFill>
                <a:latin typeface="Maven Pro"/>
                <a:ea typeface="Maven Pro"/>
                <a:cs typeface="Maven Pro"/>
                <a:sym typeface="Maven Pro"/>
              </a:rPr>
              <a:t> and illustrations by </a:t>
            </a:r>
            <a:r>
              <a:rPr lang="en" b="1">
                <a:solidFill>
                  <a:schemeClr val="lt1"/>
                </a:solidFill>
                <a:latin typeface="Maven Pro"/>
                <a:ea typeface="Maven Pro"/>
                <a:cs typeface="Maven Pro"/>
                <a:sym typeface="Maven Pro"/>
              </a:rPr>
              <a:t>Stories</a:t>
            </a:r>
            <a:endParaRPr b="1">
              <a:solidFill>
                <a:schemeClr val="lt1"/>
              </a:solidFill>
              <a:latin typeface="Maven Pro"/>
              <a:ea typeface="Maven Pro"/>
              <a:cs typeface="Maven Pro"/>
              <a:sym typeface="Maven Pro"/>
            </a:endParaRPr>
          </a:p>
        </p:txBody>
      </p:sp>
      <p:sp>
        <p:nvSpPr>
          <p:cNvPr id="903" name="Google Shape;903;p30"/>
          <p:cNvSpPr txBox="1">
            <a:spLocks noGrp="1"/>
          </p:cNvSpPr>
          <p:nvPr>
            <p:ph type="title"/>
          </p:nvPr>
        </p:nvSpPr>
        <p:spPr>
          <a:xfrm>
            <a:off x="2522400" y="796850"/>
            <a:ext cx="40992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4200"/>
              <a:buNone/>
              <a:defRPr sz="4200">
                <a:solidFill>
                  <a:schemeClr val="dk1"/>
                </a:solidFill>
              </a:defRPr>
            </a:lvl1pPr>
            <a:lvl2pPr lvl="1" algn="ctr" rtl="0">
              <a:spcBef>
                <a:spcPts val="0"/>
              </a:spcBef>
              <a:spcAft>
                <a:spcPts val="0"/>
              </a:spcAft>
              <a:buClr>
                <a:srgbClr val="FFFFFF"/>
              </a:buClr>
              <a:buSzPts val="4200"/>
              <a:buNone/>
              <a:defRPr sz="4200">
                <a:solidFill>
                  <a:srgbClr val="FFFFFF"/>
                </a:solidFill>
              </a:defRPr>
            </a:lvl2pPr>
            <a:lvl3pPr lvl="2" algn="ctr" rtl="0">
              <a:spcBef>
                <a:spcPts val="0"/>
              </a:spcBef>
              <a:spcAft>
                <a:spcPts val="0"/>
              </a:spcAft>
              <a:buClr>
                <a:srgbClr val="FFFFFF"/>
              </a:buClr>
              <a:buSzPts val="4200"/>
              <a:buNone/>
              <a:defRPr sz="4200">
                <a:solidFill>
                  <a:srgbClr val="FFFFFF"/>
                </a:solidFill>
              </a:defRPr>
            </a:lvl3pPr>
            <a:lvl4pPr lvl="3" algn="ctr" rtl="0">
              <a:spcBef>
                <a:spcPts val="0"/>
              </a:spcBef>
              <a:spcAft>
                <a:spcPts val="0"/>
              </a:spcAft>
              <a:buClr>
                <a:srgbClr val="FFFFFF"/>
              </a:buClr>
              <a:buSzPts val="4200"/>
              <a:buNone/>
              <a:defRPr sz="4200">
                <a:solidFill>
                  <a:srgbClr val="FFFFFF"/>
                </a:solidFill>
              </a:defRPr>
            </a:lvl4pPr>
            <a:lvl5pPr lvl="4" algn="ctr" rtl="0">
              <a:spcBef>
                <a:spcPts val="0"/>
              </a:spcBef>
              <a:spcAft>
                <a:spcPts val="0"/>
              </a:spcAft>
              <a:buClr>
                <a:srgbClr val="FFFFFF"/>
              </a:buClr>
              <a:buSzPts val="4200"/>
              <a:buNone/>
              <a:defRPr sz="4200">
                <a:solidFill>
                  <a:srgbClr val="FFFFFF"/>
                </a:solidFill>
              </a:defRPr>
            </a:lvl5pPr>
            <a:lvl6pPr lvl="5" algn="ctr" rtl="0">
              <a:spcBef>
                <a:spcPts val="0"/>
              </a:spcBef>
              <a:spcAft>
                <a:spcPts val="0"/>
              </a:spcAft>
              <a:buClr>
                <a:srgbClr val="FFFFFF"/>
              </a:buClr>
              <a:buSzPts val="4200"/>
              <a:buNone/>
              <a:defRPr sz="4200">
                <a:solidFill>
                  <a:srgbClr val="FFFFFF"/>
                </a:solidFill>
              </a:defRPr>
            </a:lvl6pPr>
            <a:lvl7pPr lvl="6" algn="ctr" rtl="0">
              <a:spcBef>
                <a:spcPts val="0"/>
              </a:spcBef>
              <a:spcAft>
                <a:spcPts val="0"/>
              </a:spcAft>
              <a:buClr>
                <a:srgbClr val="FFFFFF"/>
              </a:buClr>
              <a:buSzPts val="4200"/>
              <a:buNone/>
              <a:defRPr sz="4200">
                <a:solidFill>
                  <a:srgbClr val="FFFFFF"/>
                </a:solidFill>
              </a:defRPr>
            </a:lvl7pPr>
            <a:lvl8pPr lvl="7" algn="ctr" rtl="0">
              <a:spcBef>
                <a:spcPts val="0"/>
              </a:spcBef>
              <a:spcAft>
                <a:spcPts val="0"/>
              </a:spcAft>
              <a:buClr>
                <a:srgbClr val="FFFFFF"/>
              </a:buClr>
              <a:buSzPts val="4200"/>
              <a:buNone/>
              <a:defRPr sz="4200">
                <a:solidFill>
                  <a:srgbClr val="FFFFFF"/>
                </a:solidFill>
              </a:defRPr>
            </a:lvl8pPr>
            <a:lvl9pPr lvl="8" algn="ctr" rtl="0">
              <a:spcBef>
                <a:spcPts val="0"/>
              </a:spcBef>
              <a:spcAft>
                <a:spcPts val="0"/>
              </a:spcAft>
              <a:buClr>
                <a:srgbClr val="FFFFFF"/>
              </a:buClr>
              <a:buSzPts val="4200"/>
              <a:buNone/>
              <a:defRPr sz="4200">
                <a:solidFill>
                  <a:srgbClr val="FFFFFF"/>
                </a:solidFill>
              </a:defRPr>
            </a:lvl9pPr>
          </a:lstStyle>
          <a:p>
            <a:endParaRPr/>
          </a:p>
        </p:txBody>
      </p:sp>
      <p:sp>
        <p:nvSpPr>
          <p:cNvPr id="904" name="Google Shape;904;p30"/>
          <p:cNvSpPr txBox="1">
            <a:spLocks noGrp="1"/>
          </p:cNvSpPr>
          <p:nvPr>
            <p:ph type="subTitle" idx="1"/>
          </p:nvPr>
        </p:nvSpPr>
        <p:spPr>
          <a:xfrm>
            <a:off x="2291400" y="4173650"/>
            <a:ext cx="4561200" cy="311400"/>
          </a:xfrm>
          <a:prstGeom prst="rect">
            <a:avLst/>
          </a:prstGeom>
        </p:spPr>
        <p:txBody>
          <a:bodyPr spcFirstLastPara="1" wrap="square" lIns="91425" tIns="91425" rIns="91425" bIns="91425" anchor="t" anchorCtr="0">
            <a:noAutofit/>
          </a:bodyPr>
          <a:lstStyle>
            <a:lvl1pPr lvl="0" algn="ctr" rtl="0">
              <a:lnSpc>
                <a:spcPct val="100000"/>
              </a:lnSpc>
              <a:spcBef>
                <a:spcPts val="300"/>
              </a:spcBef>
              <a:spcAft>
                <a:spcPts val="0"/>
              </a:spcAft>
              <a:buNone/>
              <a:defRPr sz="1500">
                <a:solidFill>
                  <a:schemeClr val="lt1"/>
                </a:solidFill>
              </a:defRPr>
            </a:lvl1pPr>
            <a:lvl2pPr lvl="1" algn="ctr" rtl="0">
              <a:lnSpc>
                <a:spcPct val="100000"/>
              </a:lnSpc>
              <a:spcBef>
                <a:spcPts val="300"/>
              </a:spcBef>
              <a:spcAft>
                <a:spcPts val="0"/>
              </a:spcAft>
              <a:buNone/>
              <a:defRPr sz="1500">
                <a:solidFill>
                  <a:schemeClr val="lt1"/>
                </a:solidFill>
              </a:defRPr>
            </a:lvl2pPr>
            <a:lvl3pPr lvl="2" algn="ctr" rtl="0">
              <a:lnSpc>
                <a:spcPct val="100000"/>
              </a:lnSpc>
              <a:spcBef>
                <a:spcPts val="300"/>
              </a:spcBef>
              <a:spcAft>
                <a:spcPts val="0"/>
              </a:spcAft>
              <a:buNone/>
              <a:defRPr sz="1500">
                <a:solidFill>
                  <a:schemeClr val="lt1"/>
                </a:solidFill>
              </a:defRPr>
            </a:lvl3pPr>
            <a:lvl4pPr lvl="3" algn="ctr" rtl="0">
              <a:lnSpc>
                <a:spcPct val="100000"/>
              </a:lnSpc>
              <a:spcBef>
                <a:spcPts val="300"/>
              </a:spcBef>
              <a:spcAft>
                <a:spcPts val="0"/>
              </a:spcAft>
              <a:buNone/>
              <a:defRPr sz="1500">
                <a:solidFill>
                  <a:schemeClr val="lt1"/>
                </a:solidFill>
              </a:defRPr>
            </a:lvl4pPr>
            <a:lvl5pPr lvl="4" algn="ctr" rtl="0">
              <a:lnSpc>
                <a:spcPct val="100000"/>
              </a:lnSpc>
              <a:spcBef>
                <a:spcPts val="300"/>
              </a:spcBef>
              <a:spcAft>
                <a:spcPts val="0"/>
              </a:spcAft>
              <a:buNone/>
              <a:defRPr sz="1500">
                <a:solidFill>
                  <a:schemeClr val="lt1"/>
                </a:solidFill>
              </a:defRPr>
            </a:lvl5pPr>
            <a:lvl6pPr lvl="5" algn="ctr" rtl="0">
              <a:lnSpc>
                <a:spcPct val="100000"/>
              </a:lnSpc>
              <a:spcBef>
                <a:spcPts val="300"/>
              </a:spcBef>
              <a:spcAft>
                <a:spcPts val="0"/>
              </a:spcAft>
              <a:buNone/>
              <a:defRPr sz="1500">
                <a:solidFill>
                  <a:schemeClr val="lt1"/>
                </a:solidFill>
              </a:defRPr>
            </a:lvl6pPr>
            <a:lvl7pPr lvl="6" algn="ctr" rtl="0">
              <a:lnSpc>
                <a:spcPct val="100000"/>
              </a:lnSpc>
              <a:spcBef>
                <a:spcPts val="300"/>
              </a:spcBef>
              <a:spcAft>
                <a:spcPts val="0"/>
              </a:spcAft>
              <a:buNone/>
              <a:defRPr sz="1500">
                <a:solidFill>
                  <a:schemeClr val="lt1"/>
                </a:solidFill>
              </a:defRPr>
            </a:lvl7pPr>
            <a:lvl8pPr lvl="7" algn="ctr" rtl="0">
              <a:lnSpc>
                <a:spcPct val="100000"/>
              </a:lnSpc>
              <a:spcBef>
                <a:spcPts val="300"/>
              </a:spcBef>
              <a:spcAft>
                <a:spcPts val="0"/>
              </a:spcAft>
              <a:buNone/>
              <a:defRPr sz="1500">
                <a:solidFill>
                  <a:schemeClr val="lt1"/>
                </a:solidFill>
              </a:defRPr>
            </a:lvl8pPr>
            <a:lvl9pPr lvl="8" algn="ctr" rtl="0">
              <a:lnSpc>
                <a:spcPct val="100000"/>
              </a:lnSpc>
              <a:spcBef>
                <a:spcPts val="300"/>
              </a:spcBef>
              <a:spcAft>
                <a:spcPts val="0"/>
              </a:spcAft>
              <a:buNone/>
              <a:defRPr sz="1500">
                <a:solidFill>
                  <a:schemeClr val="lt1"/>
                </a:solidFill>
              </a:defRPr>
            </a:lvl9pPr>
          </a:lstStyle>
          <a:p>
            <a:endParaRPr/>
          </a:p>
        </p:txBody>
      </p:sp>
      <p:sp>
        <p:nvSpPr>
          <p:cNvPr id="905" name="Google Shape;905;p30"/>
          <p:cNvSpPr txBox="1">
            <a:spLocks noGrp="1"/>
          </p:cNvSpPr>
          <p:nvPr>
            <p:ph type="subTitle" idx="2"/>
          </p:nvPr>
        </p:nvSpPr>
        <p:spPr>
          <a:xfrm>
            <a:off x="2537400" y="1390163"/>
            <a:ext cx="4069200" cy="109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b="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906" name="Google Shape;906;p30"/>
          <p:cNvSpPr/>
          <p:nvPr/>
        </p:nvSpPr>
        <p:spPr>
          <a:xfrm rot="5400000" flipH="1">
            <a:off x="7815" y="2417247"/>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0"/>
          <p:cNvSpPr/>
          <p:nvPr/>
        </p:nvSpPr>
        <p:spPr>
          <a:xfrm rot="5400000" flipH="1">
            <a:off x="7815" y="181220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0"/>
          <p:cNvSpPr/>
          <p:nvPr/>
        </p:nvSpPr>
        <p:spPr>
          <a:xfrm rot="5400000" flipH="1">
            <a:off x="626108" y="4837014"/>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0"/>
          <p:cNvSpPr/>
          <p:nvPr/>
        </p:nvSpPr>
        <p:spPr>
          <a:xfrm rot="5400000" flipH="1">
            <a:off x="626092" y="423195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0"/>
          <p:cNvSpPr/>
          <p:nvPr/>
        </p:nvSpPr>
        <p:spPr>
          <a:xfrm rot="5400000" flipH="1">
            <a:off x="626092" y="302187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0"/>
          <p:cNvSpPr/>
          <p:nvPr/>
        </p:nvSpPr>
        <p:spPr>
          <a:xfrm rot="5400000" flipH="1">
            <a:off x="626092" y="120672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0"/>
          <p:cNvSpPr/>
          <p:nvPr/>
        </p:nvSpPr>
        <p:spPr>
          <a:xfrm rot="5400000" flipH="1">
            <a:off x="626092" y="-33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0"/>
          <p:cNvSpPr/>
          <p:nvPr/>
        </p:nvSpPr>
        <p:spPr>
          <a:xfrm rot="5400000" flipH="1">
            <a:off x="1244385" y="4837453"/>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0"/>
          <p:cNvSpPr/>
          <p:nvPr/>
        </p:nvSpPr>
        <p:spPr>
          <a:xfrm rot="5400000" flipH="1">
            <a:off x="1863125" y="4231528"/>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0"/>
          <p:cNvSpPr/>
          <p:nvPr/>
        </p:nvSpPr>
        <p:spPr>
          <a:xfrm rot="5400000" flipH="1">
            <a:off x="1244861" y="423194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0"/>
          <p:cNvSpPr/>
          <p:nvPr/>
        </p:nvSpPr>
        <p:spPr>
          <a:xfrm rot="5400000" flipH="1">
            <a:off x="7384" y="4837059"/>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0"/>
          <p:cNvSpPr/>
          <p:nvPr/>
        </p:nvSpPr>
        <p:spPr>
          <a:xfrm rot="5400000" flipH="1">
            <a:off x="8333" y="423242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0"/>
          <p:cNvSpPr/>
          <p:nvPr/>
        </p:nvSpPr>
        <p:spPr>
          <a:xfrm rot="5400000" flipH="1">
            <a:off x="8335" y="3627348"/>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0"/>
          <p:cNvSpPr/>
          <p:nvPr/>
        </p:nvSpPr>
        <p:spPr>
          <a:xfrm rot="5400000" flipH="1">
            <a:off x="9578" y="302253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0"/>
          <p:cNvSpPr/>
          <p:nvPr/>
        </p:nvSpPr>
        <p:spPr>
          <a:xfrm rot="5400000" flipH="1">
            <a:off x="626096" y="241724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0"/>
          <p:cNvSpPr/>
          <p:nvPr/>
        </p:nvSpPr>
        <p:spPr>
          <a:xfrm rot="5400000" flipH="1">
            <a:off x="9570" y="120714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0"/>
          <p:cNvSpPr/>
          <p:nvPr/>
        </p:nvSpPr>
        <p:spPr>
          <a:xfrm rot="5400000" flipH="1">
            <a:off x="10077" y="60211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0"/>
          <p:cNvSpPr/>
          <p:nvPr/>
        </p:nvSpPr>
        <p:spPr>
          <a:xfrm rot="5400000" flipH="1">
            <a:off x="9570" y="-2972"/>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0"/>
          <p:cNvSpPr/>
          <p:nvPr/>
        </p:nvSpPr>
        <p:spPr>
          <a:xfrm rot="5400000" flipH="1">
            <a:off x="626038" y="601684"/>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0"/>
          <p:cNvSpPr/>
          <p:nvPr/>
        </p:nvSpPr>
        <p:spPr>
          <a:xfrm rot="5400000" flipH="1">
            <a:off x="1242624" y="302253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0"/>
          <p:cNvSpPr/>
          <p:nvPr/>
        </p:nvSpPr>
        <p:spPr>
          <a:xfrm rot="5400000" flipH="1">
            <a:off x="1242624" y="120880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0"/>
          <p:cNvSpPr/>
          <p:nvPr/>
        </p:nvSpPr>
        <p:spPr>
          <a:xfrm rot="-5400000" flipH="1">
            <a:off x="6979550" y="2417278"/>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0"/>
          <p:cNvSpPr/>
          <p:nvPr/>
        </p:nvSpPr>
        <p:spPr>
          <a:xfrm rot="-5400000" flipH="1">
            <a:off x="6979981" y="-340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0"/>
          <p:cNvSpPr/>
          <p:nvPr/>
        </p:nvSpPr>
        <p:spPr>
          <a:xfrm rot="-5400000" flipH="1">
            <a:off x="6978275" y="42323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0"/>
          <p:cNvSpPr/>
          <p:nvPr/>
        </p:nvSpPr>
        <p:spPr>
          <a:xfrm rot="-5400000" flipH="1">
            <a:off x="7598185" y="2417278"/>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0"/>
          <p:cNvSpPr/>
          <p:nvPr/>
        </p:nvSpPr>
        <p:spPr>
          <a:xfrm rot="-5400000" flipH="1">
            <a:off x="7598616" y="-3401"/>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0"/>
          <p:cNvSpPr/>
          <p:nvPr/>
        </p:nvSpPr>
        <p:spPr>
          <a:xfrm rot="-5400000" flipH="1">
            <a:off x="7598655" y="60208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0"/>
          <p:cNvSpPr/>
          <p:nvPr/>
        </p:nvSpPr>
        <p:spPr>
          <a:xfrm rot="-5400000" flipH="1">
            <a:off x="7596422" y="18119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0"/>
          <p:cNvSpPr/>
          <p:nvPr/>
        </p:nvSpPr>
        <p:spPr>
          <a:xfrm rot="-5400000" flipH="1">
            <a:off x="7596430" y="3627350"/>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0"/>
          <p:cNvSpPr/>
          <p:nvPr/>
        </p:nvSpPr>
        <p:spPr>
          <a:xfrm rot="-5400000" flipH="1">
            <a:off x="7596910" y="4232374"/>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0"/>
          <p:cNvSpPr/>
          <p:nvPr/>
        </p:nvSpPr>
        <p:spPr>
          <a:xfrm rot="-5400000" flipH="1">
            <a:off x="8216821" y="2417265"/>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0"/>
          <p:cNvSpPr/>
          <p:nvPr/>
        </p:nvSpPr>
        <p:spPr>
          <a:xfrm rot="-5400000" flipH="1">
            <a:off x="8216821" y="3022301"/>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0"/>
          <p:cNvSpPr/>
          <p:nvPr/>
        </p:nvSpPr>
        <p:spPr>
          <a:xfrm rot="-5400000" flipH="1">
            <a:off x="8217252" y="-341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0"/>
          <p:cNvSpPr/>
          <p:nvPr/>
        </p:nvSpPr>
        <p:spPr>
          <a:xfrm rot="-5400000" flipH="1">
            <a:off x="8217290" y="60207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0"/>
          <p:cNvSpPr/>
          <p:nvPr/>
        </p:nvSpPr>
        <p:spPr>
          <a:xfrm rot="-5400000" flipH="1">
            <a:off x="8217288" y="1207170"/>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0"/>
          <p:cNvSpPr/>
          <p:nvPr/>
        </p:nvSpPr>
        <p:spPr>
          <a:xfrm rot="-5400000" flipH="1">
            <a:off x="8215057" y="1811950"/>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0"/>
          <p:cNvSpPr/>
          <p:nvPr/>
        </p:nvSpPr>
        <p:spPr>
          <a:xfrm rot="-5400000" flipH="1">
            <a:off x="8215066" y="3627337"/>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0"/>
          <p:cNvSpPr/>
          <p:nvPr/>
        </p:nvSpPr>
        <p:spPr>
          <a:xfrm rot="-5400000" flipH="1">
            <a:off x="8215546" y="4232361"/>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0"/>
          <p:cNvSpPr/>
          <p:nvPr/>
        </p:nvSpPr>
        <p:spPr>
          <a:xfrm rot="-5400000" flipH="1">
            <a:off x="8215066" y="4837442"/>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0"/>
          <p:cNvSpPr/>
          <p:nvPr/>
        </p:nvSpPr>
        <p:spPr>
          <a:xfrm rot="5400000" flipH="1">
            <a:off x="1243048" y="-338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0"/>
          <p:cNvSpPr/>
          <p:nvPr/>
        </p:nvSpPr>
        <p:spPr>
          <a:xfrm rot="-5400000" flipH="1">
            <a:off x="8837214" y="2417291"/>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0"/>
          <p:cNvSpPr/>
          <p:nvPr/>
        </p:nvSpPr>
        <p:spPr>
          <a:xfrm rot="-5400000" flipH="1">
            <a:off x="8837214" y="3022327"/>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0"/>
          <p:cNvSpPr/>
          <p:nvPr/>
        </p:nvSpPr>
        <p:spPr>
          <a:xfrm rot="-5400000" flipH="1">
            <a:off x="8837645" y="-3388"/>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0"/>
          <p:cNvSpPr/>
          <p:nvPr/>
        </p:nvSpPr>
        <p:spPr>
          <a:xfrm rot="-5400000" flipH="1">
            <a:off x="8837683" y="60209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0"/>
          <p:cNvSpPr/>
          <p:nvPr/>
        </p:nvSpPr>
        <p:spPr>
          <a:xfrm rot="-5400000" flipH="1">
            <a:off x="8837680" y="1207196"/>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0"/>
          <p:cNvSpPr/>
          <p:nvPr/>
        </p:nvSpPr>
        <p:spPr>
          <a:xfrm rot="-5400000" flipH="1">
            <a:off x="8835450" y="1811975"/>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0"/>
          <p:cNvSpPr/>
          <p:nvPr/>
        </p:nvSpPr>
        <p:spPr>
          <a:xfrm rot="-5400000" flipH="1">
            <a:off x="8835458" y="3627363"/>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0"/>
          <p:cNvSpPr/>
          <p:nvPr/>
        </p:nvSpPr>
        <p:spPr>
          <a:xfrm rot="-5400000" flipH="1">
            <a:off x="8835939" y="4232387"/>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0"/>
          <p:cNvSpPr/>
          <p:nvPr/>
        </p:nvSpPr>
        <p:spPr>
          <a:xfrm rot="-5400000" flipH="1">
            <a:off x="8835458" y="4837468"/>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24000">
              <a:schemeClr val="dk2"/>
            </a:gs>
            <a:gs pos="56000">
              <a:schemeClr val="dk2"/>
            </a:gs>
            <a:gs pos="100000">
              <a:srgbClr val="141C21"/>
            </a:gs>
          </a:gsLst>
          <a:lin ang="5400012" scaled="0"/>
        </a:gradFill>
        <a:effectLst/>
      </p:bgPr>
    </p:bg>
    <p:spTree>
      <p:nvGrpSpPr>
        <p:cNvPr id="1" name="Shape 79"/>
        <p:cNvGrpSpPr/>
        <p:nvPr/>
      </p:nvGrpSpPr>
      <p:grpSpPr>
        <a:xfrm>
          <a:off x="0" y="0"/>
          <a:ext cx="0" cy="0"/>
          <a:chOff x="0" y="0"/>
          <a:chExt cx="0" cy="0"/>
        </a:xfrm>
      </p:grpSpPr>
      <p:sp>
        <p:nvSpPr>
          <p:cNvPr id="80" name="Google Shape;80;p4"/>
          <p:cNvSpPr/>
          <p:nvPr/>
        </p:nvSpPr>
        <p:spPr>
          <a:xfrm>
            <a:off x="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58972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9" y="3637064"/>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9" y="3034023"/>
            <a:ext cx="295338" cy="302004"/>
          </a:xfrm>
          <a:custGeom>
            <a:avLst/>
            <a:gdLst/>
            <a:ahLst/>
            <a:cxnLst/>
            <a:rect l="l" t="t" r="r" b="b"/>
            <a:pathLst>
              <a:path w="9514" h="10579" extrusionOk="0">
                <a:moveTo>
                  <a:pt x="0" y="1"/>
                </a:moveTo>
                <a:lnTo>
                  <a:pt x="0" y="10578"/>
                </a:lnTo>
                <a:lnTo>
                  <a:pt x="9514" y="1057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9" y="2431866"/>
            <a:ext cx="295338" cy="301119"/>
          </a:xfrm>
          <a:custGeom>
            <a:avLst/>
            <a:gdLst/>
            <a:ahLst/>
            <a:cxnLst/>
            <a:rect l="l" t="t" r="r" b="b"/>
            <a:pathLst>
              <a:path w="9514"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590637" y="36370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5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59016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rot="10800000" flipH="1">
            <a:off x="8257867" y="14"/>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flipH="1">
            <a:off x="8847624" y="602608"/>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rot="10800000" flipH="1">
            <a:off x="8848630" y="-2"/>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flipH="1">
            <a:off x="8847702" y="1205203"/>
            <a:ext cx="295369" cy="301119"/>
          </a:xfrm>
          <a:custGeom>
            <a:avLst/>
            <a:gdLst/>
            <a:ahLst/>
            <a:cxnLst/>
            <a:rect l="l" t="t" r="r" b="b"/>
            <a:pathLst>
              <a:path w="9515" h="10548" extrusionOk="0">
                <a:moveTo>
                  <a:pt x="1" y="0"/>
                </a:moveTo>
                <a:lnTo>
                  <a:pt x="1" y="10547"/>
                </a:lnTo>
                <a:lnTo>
                  <a:pt x="9515" y="10547"/>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rot="10800000" flipH="1">
            <a:off x="8847687" y="1807156"/>
            <a:ext cx="294407" cy="302004"/>
          </a:xfrm>
          <a:custGeom>
            <a:avLst/>
            <a:gdLst/>
            <a:ahLst/>
            <a:cxnLst/>
            <a:rect l="l" t="t" r="r" b="b"/>
            <a:pathLst>
              <a:path w="9484" h="10579" extrusionOk="0">
                <a:moveTo>
                  <a:pt x="0" y="1"/>
                </a:moveTo>
                <a:lnTo>
                  <a:pt x="0" y="10579"/>
                </a:lnTo>
                <a:lnTo>
                  <a:pt x="9484" y="10579"/>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8259817" y="602189"/>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3000"/>
              <a:buNone/>
              <a:defRPr sz="2000">
                <a:solidFill>
                  <a:schemeClr val="dk1"/>
                </a:solidFill>
              </a:defRPr>
            </a:lvl1pPr>
            <a:lvl2pPr lvl="1">
              <a:spcBef>
                <a:spcPts val="0"/>
              </a:spcBef>
              <a:spcAft>
                <a:spcPts val="0"/>
              </a:spcAft>
              <a:buClr>
                <a:schemeClr val="dk1"/>
              </a:buClr>
              <a:buSzPts val="2800"/>
              <a:buNone/>
              <a:defRPr>
                <a:solidFill>
                  <a:schemeClr val="dk1"/>
                </a:solidFill>
              </a:defRPr>
            </a:lvl2pPr>
            <a:lvl3pPr lvl="2">
              <a:spcBef>
                <a:spcPts val="0"/>
              </a:spcBef>
              <a:spcAft>
                <a:spcPts val="0"/>
              </a:spcAft>
              <a:buClr>
                <a:schemeClr val="dk1"/>
              </a:buClr>
              <a:buSzPts val="2800"/>
              <a:buNone/>
              <a:defRPr>
                <a:solidFill>
                  <a:schemeClr val="dk1"/>
                </a:solidFill>
              </a:defRPr>
            </a:lvl3pPr>
            <a:lvl4pPr lvl="3">
              <a:spcBef>
                <a:spcPts val="0"/>
              </a:spcBef>
              <a:spcAft>
                <a:spcPts val="0"/>
              </a:spcAft>
              <a:buClr>
                <a:schemeClr val="dk1"/>
              </a:buClr>
              <a:buSzPts val="2800"/>
              <a:buNone/>
              <a:defRPr>
                <a:solidFill>
                  <a:schemeClr val="dk1"/>
                </a:solidFill>
              </a:defRPr>
            </a:lvl4pPr>
            <a:lvl5pPr lvl="4">
              <a:spcBef>
                <a:spcPts val="0"/>
              </a:spcBef>
              <a:spcAft>
                <a:spcPts val="0"/>
              </a:spcAft>
              <a:buClr>
                <a:schemeClr val="dk1"/>
              </a:buClr>
              <a:buSzPts val="2800"/>
              <a:buNone/>
              <a:defRPr>
                <a:solidFill>
                  <a:schemeClr val="dk1"/>
                </a:solidFill>
              </a:defRPr>
            </a:lvl5pPr>
            <a:lvl6pPr lvl="5">
              <a:spcBef>
                <a:spcPts val="0"/>
              </a:spcBef>
              <a:spcAft>
                <a:spcPts val="0"/>
              </a:spcAft>
              <a:buClr>
                <a:schemeClr val="dk1"/>
              </a:buClr>
              <a:buSzPts val="2800"/>
              <a:buNone/>
              <a:defRPr>
                <a:solidFill>
                  <a:schemeClr val="dk1"/>
                </a:solidFill>
              </a:defRPr>
            </a:lvl6pPr>
            <a:lvl7pPr lvl="6">
              <a:spcBef>
                <a:spcPts val="0"/>
              </a:spcBef>
              <a:spcAft>
                <a:spcPts val="0"/>
              </a:spcAft>
              <a:buClr>
                <a:schemeClr val="dk1"/>
              </a:buClr>
              <a:buSzPts val="2800"/>
              <a:buNone/>
              <a:defRPr>
                <a:solidFill>
                  <a:schemeClr val="dk1"/>
                </a:solidFill>
              </a:defRPr>
            </a:lvl7pPr>
            <a:lvl8pPr lvl="7">
              <a:spcBef>
                <a:spcPts val="0"/>
              </a:spcBef>
              <a:spcAft>
                <a:spcPts val="0"/>
              </a:spcAft>
              <a:buClr>
                <a:schemeClr val="dk1"/>
              </a:buClr>
              <a:buSzPts val="2800"/>
              <a:buNone/>
              <a:defRPr>
                <a:solidFill>
                  <a:schemeClr val="dk1"/>
                </a:solidFill>
              </a:defRPr>
            </a:lvl8pPr>
            <a:lvl9pPr lvl="8">
              <a:spcBef>
                <a:spcPts val="0"/>
              </a:spcBef>
              <a:spcAft>
                <a:spcPts val="0"/>
              </a:spcAft>
              <a:buClr>
                <a:schemeClr val="dk1"/>
              </a:buClr>
              <a:buSzPts val="2800"/>
              <a:buNone/>
              <a:defRPr>
                <a:solidFill>
                  <a:schemeClr val="dk1"/>
                </a:solidFill>
              </a:defRPr>
            </a:lvl9pPr>
          </a:lstStyle>
          <a:p>
            <a:endParaRPr/>
          </a:p>
        </p:txBody>
      </p:sp>
      <p:sp>
        <p:nvSpPr>
          <p:cNvPr id="95" name="Google Shape;95;p4"/>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lvl1pPr marL="457200" lvl="0" indent="-298450">
              <a:lnSpc>
                <a:spcPct val="100000"/>
              </a:lnSpc>
              <a:spcBef>
                <a:spcPts val="0"/>
              </a:spcBef>
              <a:spcAft>
                <a:spcPts val="0"/>
              </a:spcAft>
              <a:buClr>
                <a:srgbClr val="FFFFFF"/>
              </a:buClr>
              <a:buSzPts val="1100"/>
              <a:buChar char="●"/>
              <a:defRPr sz="1200">
                <a:solidFill>
                  <a:srgbClr val="FFFFFF"/>
                </a:solidFill>
              </a:defRPr>
            </a:lvl1pPr>
            <a:lvl2pPr marL="914400" lvl="1" indent="-330200">
              <a:spcBef>
                <a:spcPts val="0"/>
              </a:spcBef>
              <a:spcAft>
                <a:spcPts val="0"/>
              </a:spcAft>
              <a:buClr>
                <a:srgbClr val="FFFFFF"/>
              </a:buClr>
              <a:buSzPts val="1600"/>
              <a:buFont typeface="Muli"/>
              <a:buChar char="○"/>
              <a:defRPr>
                <a:solidFill>
                  <a:srgbClr val="FFFFFF"/>
                </a:solidFill>
              </a:defRPr>
            </a:lvl2pPr>
            <a:lvl3pPr marL="1371600" lvl="2" indent="-330200">
              <a:spcBef>
                <a:spcPts val="1600"/>
              </a:spcBef>
              <a:spcAft>
                <a:spcPts val="0"/>
              </a:spcAft>
              <a:buClr>
                <a:srgbClr val="FFFFFF"/>
              </a:buClr>
              <a:buSzPts val="1600"/>
              <a:buFont typeface="Muli"/>
              <a:buChar char="■"/>
              <a:defRPr>
                <a:solidFill>
                  <a:srgbClr val="FFFFFF"/>
                </a:solidFill>
              </a:defRPr>
            </a:lvl3pPr>
            <a:lvl4pPr marL="1828800" lvl="3" indent="-330200">
              <a:spcBef>
                <a:spcPts val="1600"/>
              </a:spcBef>
              <a:spcAft>
                <a:spcPts val="0"/>
              </a:spcAft>
              <a:buClr>
                <a:srgbClr val="FFFFFF"/>
              </a:buClr>
              <a:buSzPts val="1600"/>
              <a:buFont typeface="Muli"/>
              <a:buChar char="●"/>
              <a:defRPr>
                <a:solidFill>
                  <a:srgbClr val="FFFFFF"/>
                </a:solidFill>
              </a:defRPr>
            </a:lvl4pPr>
            <a:lvl5pPr marL="2286000" lvl="4" indent="-330200">
              <a:spcBef>
                <a:spcPts val="1600"/>
              </a:spcBef>
              <a:spcAft>
                <a:spcPts val="0"/>
              </a:spcAft>
              <a:buClr>
                <a:srgbClr val="FFFFFF"/>
              </a:buClr>
              <a:buSzPts val="1600"/>
              <a:buFont typeface="Muli"/>
              <a:buChar char="○"/>
              <a:defRPr>
                <a:solidFill>
                  <a:srgbClr val="FFFFFF"/>
                </a:solidFill>
              </a:defRPr>
            </a:lvl5pPr>
            <a:lvl6pPr marL="2743200" lvl="5" indent="-330200">
              <a:spcBef>
                <a:spcPts val="1600"/>
              </a:spcBef>
              <a:spcAft>
                <a:spcPts val="0"/>
              </a:spcAft>
              <a:buClr>
                <a:srgbClr val="FFFFFF"/>
              </a:buClr>
              <a:buSzPts val="1600"/>
              <a:buFont typeface="Muli"/>
              <a:buChar char="■"/>
              <a:defRPr>
                <a:solidFill>
                  <a:srgbClr val="FFFFFF"/>
                </a:solidFill>
              </a:defRPr>
            </a:lvl6pPr>
            <a:lvl7pPr marL="3200400" lvl="6" indent="-330200">
              <a:spcBef>
                <a:spcPts val="1600"/>
              </a:spcBef>
              <a:spcAft>
                <a:spcPts val="0"/>
              </a:spcAft>
              <a:buClr>
                <a:srgbClr val="FFFFFF"/>
              </a:buClr>
              <a:buSzPts val="1600"/>
              <a:buFont typeface="Muli"/>
              <a:buChar char="●"/>
              <a:defRPr>
                <a:solidFill>
                  <a:srgbClr val="FFFFFF"/>
                </a:solidFill>
              </a:defRPr>
            </a:lvl7pPr>
            <a:lvl8pPr marL="3657600" lvl="7" indent="-330200">
              <a:spcBef>
                <a:spcPts val="1600"/>
              </a:spcBef>
              <a:spcAft>
                <a:spcPts val="0"/>
              </a:spcAft>
              <a:buClr>
                <a:srgbClr val="FFFFFF"/>
              </a:buClr>
              <a:buSzPts val="1600"/>
              <a:buFont typeface="Muli"/>
              <a:buChar char="○"/>
              <a:defRPr>
                <a:solidFill>
                  <a:srgbClr val="FFFFFF"/>
                </a:solidFill>
              </a:defRPr>
            </a:lvl8pPr>
            <a:lvl9pPr marL="4114800" lvl="8" indent="-330200">
              <a:spcBef>
                <a:spcPts val="1600"/>
              </a:spcBef>
              <a:spcAft>
                <a:spcPts val="1600"/>
              </a:spcAft>
              <a:buClr>
                <a:srgbClr val="FFFFFF"/>
              </a:buClr>
              <a:buSzPts val="1600"/>
              <a:buFont typeface="Muli"/>
              <a:buChar char="■"/>
              <a:defRPr>
                <a:solidFill>
                  <a:srgbClr val="FFFFFF"/>
                </a:solidFill>
              </a:defRPr>
            </a:lvl9pPr>
          </a:lstStyle>
          <a:p>
            <a:endParaRPr/>
          </a:p>
        </p:txBody>
      </p:sp>
      <p:sp>
        <p:nvSpPr>
          <p:cNvPr id="96" name="Google Shape;96;p4"/>
          <p:cNvSpPr txBox="1"/>
          <p:nvPr/>
        </p:nvSpPr>
        <p:spPr>
          <a:xfrm>
            <a:off x="-295875" y="3054825"/>
            <a:ext cx="2159700" cy="50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dk2"/>
            </a:gs>
            <a:gs pos="24000">
              <a:schemeClr val="dk2"/>
            </a:gs>
            <a:gs pos="56000">
              <a:schemeClr val="dk2"/>
            </a:gs>
            <a:gs pos="100000">
              <a:srgbClr val="141C21"/>
            </a:gs>
          </a:gsLst>
          <a:lin ang="5400012" scaled="0"/>
        </a:gradFill>
        <a:effectLst/>
      </p:bgPr>
    </p:bg>
    <p:spTree>
      <p:nvGrpSpPr>
        <p:cNvPr id="1" name="Shape 97"/>
        <p:cNvGrpSpPr/>
        <p:nvPr/>
      </p:nvGrpSpPr>
      <p:grpSpPr>
        <a:xfrm>
          <a:off x="0" y="0"/>
          <a:ext cx="0" cy="0"/>
          <a:chOff x="0" y="0"/>
          <a:chExt cx="0" cy="0"/>
        </a:xfrm>
      </p:grpSpPr>
      <p:sp>
        <p:nvSpPr>
          <p:cNvPr id="98" name="Google Shape;98;p5"/>
          <p:cNvSpPr/>
          <p:nvPr/>
        </p:nvSpPr>
        <p:spPr>
          <a:xfrm>
            <a:off x="3834542" y="4238486"/>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5"/>
          <p:cNvSpPr/>
          <p:nvPr/>
        </p:nvSpPr>
        <p:spPr>
          <a:xfrm>
            <a:off x="4424257" y="4238486"/>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5"/>
          <p:cNvSpPr/>
          <p:nvPr/>
        </p:nvSpPr>
        <p:spPr>
          <a:xfrm>
            <a:off x="5013972" y="4238486"/>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5"/>
          <p:cNvSpPr/>
          <p:nvPr/>
        </p:nvSpPr>
        <p:spPr>
          <a:xfrm>
            <a:off x="3834542" y="3636301"/>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5"/>
          <p:cNvSpPr/>
          <p:nvPr/>
        </p:nvSpPr>
        <p:spPr>
          <a:xfrm>
            <a:off x="4425144" y="3033260"/>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5"/>
          <p:cNvSpPr/>
          <p:nvPr/>
        </p:nvSpPr>
        <p:spPr>
          <a:xfrm>
            <a:off x="4425170" y="363628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5"/>
          <p:cNvSpPr/>
          <p:nvPr/>
        </p:nvSpPr>
        <p:spPr>
          <a:xfrm>
            <a:off x="3835058" y="484151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5"/>
          <p:cNvSpPr/>
          <p:nvPr/>
        </p:nvSpPr>
        <p:spPr>
          <a:xfrm>
            <a:off x="4425277" y="484148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5"/>
          <p:cNvSpPr/>
          <p:nvPr/>
        </p:nvSpPr>
        <p:spPr>
          <a:xfrm>
            <a:off x="5015038" y="484150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5"/>
          <p:cNvSpPr/>
          <p:nvPr/>
        </p:nvSpPr>
        <p:spPr>
          <a:xfrm rot="10800000">
            <a:off x="4427141" y="180909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5"/>
          <p:cNvSpPr/>
          <p:nvPr/>
        </p:nvSpPr>
        <p:spPr>
          <a:xfrm rot="10800000">
            <a:off x="4424767" y="3033241"/>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rot="10800000">
            <a:off x="5016341" y="120606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rot="10800000">
            <a:off x="4427083" y="120691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rot="10800000">
            <a:off x="5016228" y="603035"/>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rot="10800000">
            <a:off x="4426971" y="6038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rot="10800000">
            <a:off x="3836634" y="603910"/>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rot="10800000">
            <a:off x="5016228" y="1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rot="10800000">
            <a:off x="4426971" y="868"/>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rot="10800000">
            <a:off x="3837209" y="88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txBox="1">
            <a:spLocks noGrp="1"/>
          </p:cNvSpPr>
          <p:nvPr>
            <p:ph type="title"/>
          </p:nvPr>
        </p:nvSpPr>
        <p:spPr>
          <a:xfrm>
            <a:off x="716219" y="1785775"/>
            <a:ext cx="3095400" cy="833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000"/>
              <a:buNone/>
              <a:defRPr sz="3900">
                <a:solidFill>
                  <a:schemeClr val="dk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18" name="Google Shape;118;p5"/>
          <p:cNvSpPr txBox="1">
            <a:spLocks noGrp="1"/>
          </p:cNvSpPr>
          <p:nvPr>
            <p:ph type="title" idx="2"/>
          </p:nvPr>
        </p:nvSpPr>
        <p:spPr>
          <a:xfrm>
            <a:off x="5341081" y="1785775"/>
            <a:ext cx="3086700" cy="833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900">
                <a:solidFill>
                  <a:schemeClr val="dk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9" name="Google Shape;119;p5"/>
          <p:cNvSpPr txBox="1">
            <a:spLocks noGrp="1"/>
          </p:cNvSpPr>
          <p:nvPr>
            <p:ph type="subTitle" idx="1"/>
          </p:nvPr>
        </p:nvSpPr>
        <p:spPr>
          <a:xfrm>
            <a:off x="5413531" y="2668925"/>
            <a:ext cx="2941800" cy="68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20" name="Google Shape;120;p5"/>
          <p:cNvSpPr txBox="1">
            <a:spLocks noGrp="1"/>
          </p:cNvSpPr>
          <p:nvPr>
            <p:ph type="subTitle" idx="3"/>
          </p:nvPr>
        </p:nvSpPr>
        <p:spPr>
          <a:xfrm>
            <a:off x="793019" y="2668925"/>
            <a:ext cx="2941800" cy="68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2800"/>
              <a:buNone/>
              <a:defRPr sz="1400" b="0">
                <a:solidFill>
                  <a:schemeClr val="lt1"/>
                </a:solidFill>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1"/>
        <p:cNvGrpSpPr/>
        <p:nvPr/>
      </p:nvGrpSpPr>
      <p:grpSpPr>
        <a:xfrm>
          <a:off x="0" y="0"/>
          <a:ext cx="0" cy="0"/>
          <a:chOff x="0" y="0"/>
          <a:chExt cx="0" cy="0"/>
        </a:xfrm>
      </p:grpSpPr>
      <p:sp>
        <p:nvSpPr>
          <p:cNvPr id="122" name="Google Shape;122;p6"/>
          <p:cNvSpPr/>
          <p:nvPr/>
        </p:nvSpPr>
        <p:spPr>
          <a:xfrm rot="10800000" flipH="1">
            <a:off x="8257042" y="17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rot="10800000" flipH="1">
            <a:off x="34" y="604097"/>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rot="10800000" flipH="1">
            <a:off x="589750" y="604097"/>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rot="10800000" flipH="1">
            <a:off x="1179465" y="604097"/>
            <a:ext cx="295369" cy="301975"/>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rot="10800000" flipH="1">
            <a:off x="8846799" y="60429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rot="10800000" flipH="1">
            <a:off x="590662" y="12071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10800000" flipH="1">
            <a:off x="-25" y="106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rot="10800000" flipH="1">
            <a:off x="590194" y="192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rot="10800000" flipH="1">
            <a:off x="1179956" y="1938"/>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rot="10800000" flipH="1">
            <a:off x="1768954" y="3617"/>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rot="10800000" flipH="1">
            <a:off x="7076711" y="-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rot="10800000" flipH="1">
            <a:off x="7667345" y="605999"/>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10800000" flipH="1">
            <a:off x="7666423" y="367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rot="10800000" flipH="1">
            <a:off x="8257074" y="603886"/>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rot="10800000" flipH="1">
            <a:off x="8848605" y="2124"/>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rot="10800000" flipH="1">
            <a:off x="8257524" y="1206911"/>
            <a:ext cx="294407" cy="301975"/>
          </a:xfrm>
          <a:custGeom>
            <a:avLst/>
            <a:gdLst/>
            <a:ahLst/>
            <a:cxnLst/>
            <a:rect l="l" t="t" r="r" b="b"/>
            <a:pathLst>
              <a:path w="9484" h="10578" extrusionOk="0">
                <a:moveTo>
                  <a:pt x="0" y="0"/>
                </a:moveTo>
                <a:lnTo>
                  <a:pt x="0" y="10578"/>
                </a:lnTo>
                <a:lnTo>
                  <a:pt x="9484" y="1057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6"/>
          <p:cNvSpPr txBox="1">
            <a:spLocks noGrp="1"/>
          </p:cNvSpPr>
          <p:nvPr>
            <p:ph type="title"/>
          </p:nvPr>
        </p:nvSpPr>
        <p:spPr>
          <a:xfrm>
            <a:off x="717425" y="539925"/>
            <a:ext cx="7709100" cy="333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000">
                <a:solidFill>
                  <a:schemeClr val="dk1"/>
                </a:solidFill>
              </a:defRPr>
            </a:lvl1pPr>
            <a:lvl2pPr lvl="1" rtl="0">
              <a:spcBef>
                <a:spcPts val="0"/>
              </a:spcBef>
              <a:spcAft>
                <a:spcPts val="0"/>
              </a:spcAft>
              <a:buClr>
                <a:schemeClr val="dk1"/>
              </a:buClr>
              <a:buSzPts val="2800"/>
              <a:buNone/>
              <a:defRPr>
                <a:solidFill>
                  <a:schemeClr val="dk1"/>
                </a:solidFill>
              </a:defRPr>
            </a:lvl2pPr>
            <a:lvl3pPr lvl="2" rtl="0">
              <a:spcBef>
                <a:spcPts val="0"/>
              </a:spcBef>
              <a:spcAft>
                <a:spcPts val="0"/>
              </a:spcAft>
              <a:buClr>
                <a:schemeClr val="dk1"/>
              </a:buClr>
              <a:buSzPts val="2800"/>
              <a:buNone/>
              <a:defRPr>
                <a:solidFill>
                  <a:schemeClr val="dk1"/>
                </a:solidFill>
              </a:defRPr>
            </a:lvl3pPr>
            <a:lvl4pPr lvl="3" rtl="0">
              <a:spcBef>
                <a:spcPts val="0"/>
              </a:spcBef>
              <a:spcAft>
                <a:spcPts val="0"/>
              </a:spcAft>
              <a:buClr>
                <a:schemeClr val="dk1"/>
              </a:buClr>
              <a:buSzPts val="2800"/>
              <a:buNone/>
              <a:defRPr>
                <a:solidFill>
                  <a:schemeClr val="dk1"/>
                </a:solidFill>
              </a:defRPr>
            </a:lvl4pPr>
            <a:lvl5pPr lvl="4" rtl="0">
              <a:spcBef>
                <a:spcPts val="0"/>
              </a:spcBef>
              <a:spcAft>
                <a:spcPts val="0"/>
              </a:spcAft>
              <a:buClr>
                <a:schemeClr val="dk1"/>
              </a:buClr>
              <a:buSzPts val="2800"/>
              <a:buNone/>
              <a:defRPr>
                <a:solidFill>
                  <a:schemeClr val="dk1"/>
                </a:solidFill>
              </a:defRPr>
            </a:lvl5pPr>
            <a:lvl6pPr lvl="5" rtl="0">
              <a:spcBef>
                <a:spcPts val="0"/>
              </a:spcBef>
              <a:spcAft>
                <a:spcPts val="0"/>
              </a:spcAft>
              <a:buClr>
                <a:schemeClr val="dk1"/>
              </a:buClr>
              <a:buSzPts val="2800"/>
              <a:buNone/>
              <a:defRPr>
                <a:solidFill>
                  <a:schemeClr val="dk1"/>
                </a:solidFill>
              </a:defRPr>
            </a:lvl6pPr>
            <a:lvl7pPr lvl="6" rtl="0">
              <a:spcBef>
                <a:spcPts val="0"/>
              </a:spcBef>
              <a:spcAft>
                <a:spcPts val="0"/>
              </a:spcAft>
              <a:buClr>
                <a:schemeClr val="dk1"/>
              </a:buClr>
              <a:buSzPts val="2800"/>
              <a:buNone/>
              <a:defRPr>
                <a:solidFill>
                  <a:schemeClr val="dk1"/>
                </a:solidFill>
              </a:defRPr>
            </a:lvl7pPr>
            <a:lvl8pPr lvl="7" rtl="0">
              <a:spcBef>
                <a:spcPts val="0"/>
              </a:spcBef>
              <a:spcAft>
                <a:spcPts val="0"/>
              </a:spcAft>
              <a:buClr>
                <a:schemeClr val="dk1"/>
              </a:buClr>
              <a:buSzPts val="2800"/>
              <a:buNone/>
              <a:defRPr>
                <a:solidFill>
                  <a:schemeClr val="dk1"/>
                </a:solidFill>
              </a:defRPr>
            </a:lvl8pPr>
            <a:lvl9pPr lvl="8" rtl="0">
              <a:spcBef>
                <a:spcPts val="0"/>
              </a:spcBef>
              <a:spcAft>
                <a:spcPts val="0"/>
              </a:spcAft>
              <a:buClr>
                <a:schemeClr val="dk1"/>
              </a:buClr>
              <a:buSzPts val="2800"/>
              <a:buNone/>
              <a:defRPr>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9"/>
        <p:cNvGrpSpPr/>
        <p:nvPr/>
      </p:nvGrpSpPr>
      <p:grpSpPr>
        <a:xfrm>
          <a:off x="0" y="0"/>
          <a:ext cx="0" cy="0"/>
          <a:chOff x="0" y="0"/>
          <a:chExt cx="0" cy="0"/>
        </a:xfrm>
      </p:grpSpPr>
      <p:sp>
        <p:nvSpPr>
          <p:cNvPr id="140" name="Google Shape;140;p7"/>
          <p:cNvSpPr/>
          <p:nvPr/>
        </p:nvSpPr>
        <p:spPr>
          <a:xfrm>
            <a:off x="2358952" y="48422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2948667" y="4842290"/>
            <a:ext cx="295369" cy="301119"/>
          </a:xfrm>
          <a:custGeom>
            <a:avLst/>
            <a:gdLst/>
            <a:ahLst/>
            <a:cxnLst/>
            <a:rect l="l" t="t" r="r" b="b"/>
            <a:pathLst>
              <a:path w="9515" h="10548" extrusionOk="0">
                <a:moveTo>
                  <a:pt x="1" y="0"/>
                </a:moveTo>
                <a:lnTo>
                  <a:pt x="1" y="10547"/>
                </a:lnTo>
                <a:lnTo>
                  <a:pt x="9514" y="10547"/>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5897305" y="4842290"/>
            <a:ext cx="295338" cy="301119"/>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8257067" y="4842501"/>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59" y="4239249"/>
            <a:ext cx="295338" cy="301975"/>
          </a:xfrm>
          <a:custGeom>
            <a:avLst/>
            <a:gdLst/>
            <a:ahLst/>
            <a:cxnLst/>
            <a:rect l="l" t="t" r="r" b="b"/>
            <a:pathLst>
              <a:path w="9514"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589775" y="423924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1769205"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3538382"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5307559"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7076736" y="42392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8846824" y="4239877"/>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0" y="4842282"/>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590219" y="48422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1179981" y="4842263"/>
            <a:ext cx="294407" cy="301119"/>
          </a:xfrm>
          <a:custGeom>
            <a:avLst/>
            <a:gdLst/>
            <a:ahLst/>
            <a:cxnLst/>
            <a:rect l="l" t="t" r="r" b="b"/>
            <a:pathLst>
              <a:path w="9484" h="10548" extrusionOk="0">
                <a:moveTo>
                  <a:pt x="0" y="0"/>
                </a:moveTo>
                <a:lnTo>
                  <a:pt x="0" y="10547"/>
                </a:lnTo>
                <a:lnTo>
                  <a:pt x="9484" y="10547"/>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1768979" y="4840556"/>
            <a:ext cx="295369" cy="301148"/>
          </a:xfrm>
          <a:custGeom>
            <a:avLst/>
            <a:gdLst/>
            <a:ahLst/>
            <a:cxnLst/>
            <a:rect l="l" t="t" r="r" b="b"/>
            <a:pathLst>
              <a:path w="9515" h="10549" extrusionOk="0">
                <a:moveTo>
                  <a:pt x="0" y="1"/>
                </a:moveTo>
                <a:lnTo>
                  <a:pt x="0" y="10548"/>
                </a:lnTo>
                <a:lnTo>
                  <a:pt x="9514" y="10548"/>
                </a:lnTo>
                <a:lnTo>
                  <a:pt x="951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3538395"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4128580" y="4840551"/>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4717857" y="4840565"/>
            <a:ext cx="295369" cy="301148"/>
          </a:xfrm>
          <a:custGeom>
            <a:avLst/>
            <a:gdLst/>
            <a:ahLst/>
            <a:cxnLst/>
            <a:rect l="l" t="t" r="r" b="b"/>
            <a:pathLst>
              <a:path w="9515" h="10549" extrusionOk="0">
                <a:moveTo>
                  <a:pt x="1" y="1"/>
                </a:moveTo>
                <a:lnTo>
                  <a:pt x="1"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5308050" y="4840551"/>
            <a:ext cx="294438" cy="301148"/>
          </a:xfrm>
          <a:custGeom>
            <a:avLst/>
            <a:gdLst/>
            <a:ahLst/>
            <a:cxnLst/>
            <a:rect l="l" t="t" r="r" b="b"/>
            <a:pathLst>
              <a:path w="9485" h="10549" extrusionOk="0">
                <a:moveTo>
                  <a:pt x="1" y="1"/>
                </a:moveTo>
                <a:lnTo>
                  <a:pt x="1"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6487014" y="4840565"/>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7076736" y="4844176"/>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4128102" y="4239301"/>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7666448" y="484052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8257099" y="4239459"/>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8848630" y="4842049"/>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5307596" y="3637949"/>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59" y="3636224"/>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8848624" y="363770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txBox="1">
            <a:spLocks noGrp="1"/>
          </p:cNvSpPr>
          <p:nvPr>
            <p:ph type="title"/>
          </p:nvPr>
        </p:nvSpPr>
        <p:spPr>
          <a:xfrm>
            <a:off x="1108900" y="1540450"/>
            <a:ext cx="3552000" cy="829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69" name="Google Shape;169;p7"/>
          <p:cNvSpPr txBox="1">
            <a:spLocks noGrp="1"/>
          </p:cNvSpPr>
          <p:nvPr>
            <p:ph type="body" idx="1"/>
          </p:nvPr>
        </p:nvSpPr>
        <p:spPr>
          <a:xfrm>
            <a:off x="1108875" y="2435000"/>
            <a:ext cx="4084200" cy="829200"/>
          </a:xfrm>
          <a:prstGeom prst="rect">
            <a:avLst/>
          </a:prstGeom>
        </p:spPr>
        <p:txBody>
          <a:bodyPr spcFirstLastPara="1" wrap="square" lIns="91425" tIns="91425" rIns="91425" bIns="91425" anchor="t" anchorCtr="0">
            <a:noAutofit/>
          </a:bodyPr>
          <a:lstStyle>
            <a:lvl1pPr marL="457200" lvl="0" indent="-330200">
              <a:lnSpc>
                <a:spcPct val="100000"/>
              </a:lnSpc>
              <a:spcBef>
                <a:spcPts val="0"/>
              </a:spcBef>
              <a:spcAft>
                <a:spcPts val="0"/>
              </a:spcAft>
              <a:buSzPts val="1600"/>
              <a:buChar char="●"/>
              <a:defRPr sz="1400" b="0"/>
            </a:lvl1pPr>
            <a:lvl2pPr marL="914400" lvl="1" indent="-330200">
              <a:spcBef>
                <a:spcPts val="10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2"/>
            </a:gs>
            <a:gs pos="24000">
              <a:schemeClr val="dk2"/>
            </a:gs>
            <a:gs pos="56000">
              <a:schemeClr val="dk2"/>
            </a:gs>
            <a:gs pos="100000">
              <a:srgbClr val="141C21"/>
            </a:gs>
          </a:gsLst>
          <a:lin ang="5400700" scaled="0"/>
        </a:gradFill>
        <a:effectLst/>
      </p:bgPr>
    </p:bg>
    <p:spTree>
      <p:nvGrpSpPr>
        <p:cNvPr id="1" name="Shape 170"/>
        <p:cNvGrpSpPr/>
        <p:nvPr/>
      </p:nvGrpSpPr>
      <p:grpSpPr>
        <a:xfrm>
          <a:off x="0" y="0"/>
          <a:ext cx="0" cy="0"/>
          <a:chOff x="0" y="0"/>
          <a:chExt cx="0" cy="0"/>
        </a:xfrm>
      </p:grpSpPr>
      <p:sp>
        <p:nvSpPr>
          <p:cNvPr id="171" name="Google Shape;171;p8"/>
          <p:cNvSpPr/>
          <p:nvPr/>
        </p:nvSpPr>
        <p:spPr>
          <a:xfrm rot="-5400000" flipH="1">
            <a:off x="8837117" y="2417294"/>
            <a:ext cx="303053" cy="308951"/>
          </a:xfrm>
          <a:custGeom>
            <a:avLst/>
            <a:gdLst/>
            <a:ahLst/>
            <a:cxnLst/>
            <a:rect l="l" t="t" r="r" b="b"/>
            <a:pathLst>
              <a:path w="9515" h="10548" extrusionOk="0">
                <a:moveTo>
                  <a:pt x="0" y="0"/>
                </a:moveTo>
                <a:lnTo>
                  <a:pt x="0"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8"/>
          <p:cNvSpPr/>
          <p:nvPr/>
        </p:nvSpPr>
        <p:spPr>
          <a:xfrm rot="-5400000" flipH="1">
            <a:off x="8837117" y="3022331"/>
            <a:ext cx="303053" cy="308951"/>
          </a:xfrm>
          <a:custGeom>
            <a:avLst/>
            <a:gdLst/>
            <a:ahLst/>
            <a:cxnLst/>
            <a:rect l="l" t="t" r="r" b="b"/>
            <a:pathLst>
              <a:path w="9515" h="10548" extrusionOk="0">
                <a:moveTo>
                  <a:pt x="1" y="0"/>
                </a:moveTo>
                <a:lnTo>
                  <a:pt x="1" y="10547"/>
                </a:lnTo>
                <a:lnTo>
                  <a:pt x="9514" y="10547"/>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flipH="1">
            <a:off x="8218864" y="-3340"/>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8"/>
          <p:cNvSpPr/>
          <p:nvPr/>
        </p:nvSpPr>
        <p:spPr>
          <a:xfrm rot="-5400000" flipH="1">
            <a:off x="8218848" y="601713"/>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8"/>
          <p:cNvSpPr/>
          <p:nvPr/>
        </p:nvSpPr>
        <p:spPr>
          <a:xfrm rot="-5400000" flipH="1">
            <a:off x="8218848" y="1206750"/>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8"/>
          <p:cNvSpPr/>
          <p:nvPr/>
        </p:nvSpPr>
        <p:spPr>
          <a:xfrm rot="-5400000" flipH="1">
            <a:off x="8218848" y="1811786"/>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8"/>
          <p:cNvSpPr/>
          <p:nvPr/>
        </p:nvSpPr>
        <p:spPr>
          <a:xfrm rot="-5400000" flipH="1">
            <a:off x="8218848" y="3021891"/>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8"/>
          <p:cNvSpPr/>
          <p:nvPr/>
        </p:nvSpPr>
        <p:spPr>
          <a:xfrm rot="-5400000" flipH="1">
            <a:off x="8218848" y="3626928"/>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8"/>
          <p:cNvSpPr/>
          <p:nvPr/>
        </p:nvSpPr>
        <p:spPr>
          <a:xfrm rot="-5400000" flipH="1">
            <a:off x="8218848"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8"/>
          <p:cNvSpPr/>
          <p:nvPr/>
        </p:nvSpPr>
        <p:spPr>
          <a:xfrm rot="-5400000" flipH="1">
            <a:off x="7600595" y="-2900"/>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8"/>
          <p:cNvSpPr/>
          <p:nvPr/>
        </p:nvSpPr>
        <p:spPr>
          <a:xfrm rot="-5400000" flipH="1">
            <a:off x="6982340" y="-3354"/>
            <a:ext cx="303021" cy="309859"/>
          </a:xfrm>
          <a:custGeom>
            <a:avLst/>
            <a:gdLst/>
            <a:ahLst/>
            <a:cxnLst/>
            <a:rect l="l" t="t" r="r" b="b"/>
            <a:pathLst>
              <a:path w="9514" h="10579" extrusionOk="0">
                <a:moveTo>
                  <a:pt x="0" y="1"/>
                </a:moveTo>
                <a:lnTo>
                  <a:pt x="0" y="10578"/>
                </a:lnTo>
                <a:lnTo>
                  <a:pt x="9514" y="1057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8"/>
          <p:cNvSpPr/>
          <p:nvPr/>
        </p:nvSpPr>
        <p:spPr>
          <a:xfrm rot="-5400000" flipH="1">
            <a:off x="6364086" y="-2900"/>
            <a:ext cx="303021" cy="308951"/>
          </a:xfrm>
          <a:custGeom>
            <a:avLst/>
            <a:gdLst/>
            <a:ahLst/>
            <a:cxnLst/>
            <a:rect l="l" t="t" r="r" b="b"/>
            <a:pathLst>
              <a:path w="9514" h="10548" extrusionOk="0">
                <a:moveTo>
                  <a:pt x="0" y="0"/>
                </a:moveTo>
                <a:lnTo>
                  <a:pt x="0" y="10547"/>
                </a:lnTo>
                <a:lnTo>
                  <a:pt x="9514" y="10547"/>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8"/>
          <p:cNvSpPr/>
          <p:nvPr/>
        </p:nvSpPr>
        <p:spPr>
          <a:xfrm rot="-5400000" flipH="1">
            <a:off x="6982818" y="602114"/>
            <a:ext cx="302065" cy="309859"/>
          </a:xfrm>
          <a:custGeom>
            <a:avLst/>
            <a:gdLst/>
            <a:ahLst/>
            <a:cxnLst/>
            <a:rect l="l" t="t" r="r" b="b"/>
            <a:pathLst>
              <a:path w="9484" h="10579" extrusionOk="0">
                <a:moveTo>
                  <a:pt x="0" y="1"/>
                </a:moveTo>
                <a:lnTo>
                  <a:pt x="0" y="10578"/>
                </a:lnTo>
                <a:lnTo>
                  <a:pt x="9484" y="1057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p:nvPr/>
        </p:nvSpPr>
        <p:spPr>
          <a:xfrm rot="-5400000" flipH="1">
            <a:off x="7601074" y="60258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8"/>
          <p:cNvSpPr/>
          <p:nvPr/>
        </p:nvSpPr>
        <p:spPr>
          <a:xfrm rot="-5400000" flipH="1">
            <a:off x="8837548" y="-3385"/>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p:nvPr/>
        </p:nvSpPr>
        <p:spPr>
          <a:xfrm rot="-5400000" flipH="1">
            <a:off x="8837586" y="60210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8"/>
          <p:cNvSpPr/>
          <p:nvPr/>
        </p:nvSpPr>
        <p:spPr>
          <a:xfrm rot="-5400000" flipH="1">
            <a:off x="8837584" y="1207199"/>
            <a:ext cx="302065" cy="308951"/>
          </a:xfrm>
          <a:custGeom>
            <a:avLst/>
            <a:gdLst/>
            <a:ahLst/>
            <a:cxnLst/>
            <a:rect l="l" t="t" r="r" b="b"/>
            <a:pathLst>
              <a:path w="9484" h="10548" extrusionOk="0">
                <a:moveTo>
                  <a:pt x="0" y="0"/>
                </a:moveTo>
                <a:lnTo>
                  <a:pt x="0" y="10547"/>
                </a:lnTo>
                <a:lnTo>
                  <a:pt x="9484" y="10547"/>
                </a:lnTo>
                <a:lnTo>
                  <a:pt x="94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p:nvPr/>
        </p:nvSpPr>
        <p:spPr>
          <a:xfrm rot="-5400000" flipH="1">
            <a:off x="8835354" y="1811979"/>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8"/>
          <p:cNvSpPr/>
          <p:nvPr/>
        </p:nvSpPr>
        <p:spPr>
          <a:xfrm rot="-5400000" flipH="1">
            <a:off x="8218844" y="241726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p:nvPr/>
        </p:nvSpPr>
        <p:spPr>
          <a:xfrm rot="-5400000" flipH="1">
            <a:off x="8835362" y="3627366"/>
            <a:ext cx="303053" cy="308980"/>
          </a:xfrm>
          <a:custGeom>
            <a:avLst/>
            <a:gdLst/>
            <a:ahLst/>
            <a:cxnLst/>
            <a:rect l="l" t="t" r="r" b="b"/>
            <a:pathLst>
              <a:path w="9515" h="10549" extrusionOk="0">
                <a:moveTo>
                  <a:pt x="1" y="1"/>
                </a:moveTo>
                <a:lnTo>
                  <a:pt x="1" y="10548"/>
                </a:lnTo>
                <a:lnTo>
                  <a:pt x="9515" y="10548"/>
                </a:lnTo>
                <a:lnTo>
                  <a:pt x="95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8"/>
          <p:cNvSpPr/>
          <p:nvPr/>
        </p:nvSpPr>
        <p:spPr>
          <a:xfrm rot="-5400000" flipH="1">
            <a:off x="8835842" y="4232390"/>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p:nvPr/>
        </p:nvSpPr>
        <p:spPr>
          <a:xfrm rot="-5400000" flipH="1">
            <a:off x="8835362" y="4837471"/>
            <a:ext cx="303053" cy="308980"/>
          </a:xfrm>
          <a:custGeom>
            <a:avLst/>
            <a:gdLst/>
            <a:ahLst/>
            <a:cxnLst/>
            <a:rect l="l" t="t" r="r" b="b"/>
            <a:pathLst>
              <a:path w="9515" h="10549" extrusionOk="0">
                <a:moveTo>
                  <a:pt x="1" y="1"/>
                </a:moveTo>
                <a:lnTo>
                  <a:pt x="1" y="10548"/>
                </a:lnTo>
                <a:lnTo>
                  <a:pt x="9514" y="10548"/>
                </a:lnTo>
                <a:lnTo>
                  <a:pt x="95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8"/>
          <p:cNvSpPr/>
          <p:nvPr/>
        </p:nvSpPr>
        <p:spPr>
          <a:xfrm rot="-5400000" flipH="1">
            <a:off x="8218902" y="423196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p:nvPr/>
        </p:nvSpPr>
        <p:spPr>
          <a:xfrm rot="-5400000" flipH="1">
            <a:off x="7602324" y="181198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8"/>
          <p:cNvSpPr/>
          <p:nvPr/>
        </p:nvSpPr>
        <p:spPr>
          <a:xfrm rot="-5400000" flipH="1">
            <a:off x="7602324" y="3625701"/>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8"/>
          <p:cNvSpPr/>
          <p:nvPr/>
        </p:nvSpPr>
        <p:spPr>
          <a:xfrm rot="-5400000" flipH="1">
            <a:off x="7601900"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rot="-5400000" flipH="1">
            <a:off x="6984953" y="4837033"/>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txBox="1">
            <a:spLocks noGrp="1"/>
          </p:cNvSpPr>
          <p:nvPr>
            <p:ph type="title"/>
          </p:nvPr>
        </p:nvSpPr>
        <p:spPr>
          <a:xfrm>
            <a:off x="1500200" y="1693000"/>
            <a:ext cx="5612700" cy="16752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5700">
                <a:solidFill>
                  <a:schemeClr val="dk1"/>
                </a:solidFill>
              </a:defRPr>
            </a:lvl1pPr>
            <a:lvl2pPr lvl="1" rtl="0">
              <a:spcBef>
                <a:spcPts val="0"/>
              </a:spcBef>
              <a:spcAft>
                <a:spcPts val="0"/>
              </a:spcAft>
              <a:buNone/>
              <a:defRPr sz="5700">
                <a:solidFill>
                  <a:schemeClr val="dk1"/>
                </a:solidFill>
              </a:defRPr>
            </a:lvl2pPr>
            <a:lvl3pPr lvl="2" rtl="0">
              <a:spcBef>
                <a:spcPts val="0"/>
              </a:spcBef>
              <a:spcAft>
                <a:spcPts val="0"/>
              </a:spcAft>
              <a:buNone/>
              <a:defRPr sz="5700">
                <a:solidFill>
                  <a:schemeClr val="dk1"/>
                </a:solidFill>
              </a:defRPr>
            </a:lvl3pPr>
            <a:lvl4pPr lvl="3" rtl="0">
              <a:spcBef>
                <a:spcPts val="0"/>
              </a:spcBef>
              <a:spcAft>
                <a:spcPts val="0"/>
              </a:spcAft>
              <a:buNone/>
              <a:defRPr sz="5700">
                <a:solidFill>
                  <a:schemeClr val="dk1"/>
                </a:solidFill>
              </a:defRPr>
            </a:lvl4pPr>
            <a:lvl5pPr lvl="4" rtl="0">
              <a:spcBef>
                <a:spcPts val="0"/>
              </a:spcBef>
              <a:spcAft>
                <a:spcPts val="0"/>
              </a:spcAft>
              <a:buNone/>
              <a:defRPr sz="5700">
                <a:solidFill>
                  <a:schemeClr val="dk1"/>
                </a:solidFill>
              </a:defRPr>
            </a:lvl5pPr>
            <a:lvl6pPr lvl="5" rtl="0">
              <a:spcBef>
                <a:spcPts val="0"/>
              </a:spcBef>
              <a:spcAft>
                <a:spcPts val="0"/>
              </a:spcAft>
              <a:buNone/>
              <a:defRPr sz="5700">
                <a:solidFill>
                  <a:schemeClr val="dk1"/>
                </a:solidFill>
              </a:defRPr>
            </a:lvl6pPr>
            <a:lvl7pPr lvl="6" rtl="0">
              <a:spcBef>
                <a:spcPts val="0"/>
              </a:spcBef>
              <a:spcAft>
                <a:spcPts val="0"/>
              </a:spcAft>
              <a:buNone/>
              <a:defRPr sz="5700">
                <a:solidFill>
                  <a:schemeClr val="dk1"/>
                </a:solidFill>
              </a:defRPr>
            </a:lvl7pPr>
            <a:lvl8pPr lvl="7" rtl="0">
              <a:spcBef>
                <a:spcPts val="0"/>
              </a:spcBef>
              <a:spcAft>
                <a:spcPts val="0"/>
              </a:spcAft>
              <a:buNone/>
              <a:defRPr sz="5700">
                <a:solidFill>
                  <a:schemeClr val="dk1"/>
                </a:solidFill>
              </a:defRPr>
            </a:lvl8pPr>
            <a:lvl9pPr lvl="8" rtl="0">
              <a:spcBef>
                <a:spcPts val="0"/>
              </a:spcBef>
              <a:spcAft>
                <a:spcPts val="0"/>
              </a:spcAft>
              <a:buNone/>
              <a:defRPr sz="5700">
                <a:solidFill>
                  <a:schemeClr val="dk1"/>
                </a:solidFill>
              </a:defRPr>
            </a:lvl9pPr>
          </a:lstStyle>
          <a:p>
            <a:endParaRPr/>
          </a:p>
        </p:txBody>
      </p:sp>
      <p:sp>
        <p:nvSpPr>
          <p:cNvPr id="199" name="Google Shape;199;p8"/>
          <p:cNvSpPr/>
          <p:nvPr/>
        </p:nvSpPr>
        <p:spPr>
          <a:xfrm rot="-5400000" flipH="1">
            <a:off x="6368449" y="4837463"/>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rot="-5400000" flipH="1">
            <a:off x="5692174" y="-291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rot="-5400000" flipH="1">
            <a:off x="5020249" y="-291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rot="-5400000" flipH="1">
            <a:off x="5752349" y="4837476"/>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rot="5400000">
            <a:off x="3454" y="-3368"/>
            <a:ext cx="303021" cy="309830"/>
          </a:xfrm>
          <a:custGeom>
            <a:avLst/>
            <a:gdLst/>
            <a:ahLst/>
            <a:cxnLst/>
            <a:rect l="l" t="t" r="r" b="b"/>
            <a:pathLst>
              <a:path w="9514" h="10578" extrusionOk="0">
                <a:moveTo>
                  <a:pt x="0" y="0"/>
                </a:moveTo>
                <a:lnTo>
                  <a:pt x="0" y="10578"/>
                </a:lnTo>
                <a:lnTo>
                  <a:pt x="9514" y="10578"/>
                </a:lnTo>
                <a:lnTo>
                  <a:pt x="9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rot="5400000">
            <a:off x="3438" y="601684"/>
            <a:ext cx="303053" cy="309830"/>
          </a:xfrm>
          <a:custGeom>
            <a:avLst/>
            <a:gdLst/>
            <a:ahLst/>
            <a:cxnLst/>
            <a:rect l="l" t="t" r="r" b="b"/>
            <a:pathLst>
              <a:path w="9515" h="10578" extrusionOk="0">
                <a:moveTo>
                  <a:pt x="0" y="0"/>
                </a:moveTo>
                <a:lnTo>
                  <a:pt x="0"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rot="5400000">
            <a:off x="3438" y="1811757"/>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rot="5400000">
            <a:off x="3438" y="3626899"/>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rot="5400000">
            <a:off x="3438"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rot="5400000">
            <a:off x="621721" y="-2929"/>
            <a:ext cx="303021" cy="308951"/>
          </a:xfrm>
          <a:custGeom>
            <a:avLst/>
            <a:gdLst/>
            <a:ahLst/>
            <a:cxnLst/>
            <a:rect l="l" t="t" r="r" b="b"/>
            <a:pathLst>
              <a:path w="9514" h="10548"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rot="5400000">
            <a:off x="622197" y="602552"/>
            <a:ext cx="302065" cy="308980"/>
          </a:xfrm>
          <a:custGeom>
            <a:avLst/>
            <a:gdLst/>
            <a:ahLst/>
            <a:cxnLst/>
            <a:rect l="l" t="t" r="r" b="b"/>
            <a:pathLst>
              <a:path w="9484" h="10549" extrusionOk="0">
                <a:moveTo>
                  <a:pt x="0" y="1"/>
                </a:moveTo>
                <a:lnTo>
                  <a:pt x="0" y="10548"/>
                </a:lnTo>
                <a:lnTo>
                  <a:pt x="9484" y="10548"/>
                </a:lnTo>
                <a:lnTo>
                  <a:pt x="94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rot="5400000">
            <a:off x="3442" y="2417237"/>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rot="5400000">
            <a:off x="3384" y="4231940"/>
            <a:ext cx="303053" cy="309830"/>
          </a:xfrm>
          <a:custGeom>
            <a:avLst/>
            <a:gdLst/>
            <a:ahLst/>
            <a:cxnLst/>
            <a:rect l="l" t="t" r="r" b="b"/>
            <a:pathLst>
              <a:path w="9515" h="10578" extrusionOk="0">
                <a:moveTo>
                  <a:pt x="1" y="0"/>
                </a:moveTo>
                <a:lnTo>
                  <a:pt x="1" y="10578"/>
                </a:lnTo>
                <a:lnTo>
                  <a:pt x="9515" y="10578"/>
                </a:lnTo>
                <a:lnTo>
                  <a:pt x="9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rot="5400000">
            <a:off x="619959" y="1811954"/>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rot="5400000">
            <a:off x="619959" y="3625672"/>
            <a:ext cx="303053" cy="308980"/>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rot="5400000">
            <a:off x="620383"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rot="5400000">
            <a:off x="1237329" y="4837004"/>
            <a:ext cx="303053" cy="309830"/>
          </a:xfrm>
          <a:custGeom>
            <a:avLst/>
            <a:gdLst/>
            <a:ahLst/>
            <a:cxnLst/>
            <a:rect l="l" t="t" r="r" b="b"/>
            <a:pathLst>
              <a:path w="9515" h="10578" extrusionOk="0">
                <a:moveTo>
                  <a:pt x="1" y="0"/>
                </a:moveTo>
                <a:lnTo>
                  <a:pt x="1" y="10578"/>
                </a:lnTo>
                <a:lnTo>
                  <a:pt x="9514" y="10578"/>
                </a:lnTo>
                <a:lnTo>
                  <a:pt x="951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24000">
              <a:schemeClr val="dk2"/>
            </a:gs>
            <a:gs pos="56000">
              <a:schemeClr val="dk2"/>
            </a:gs>
            <a:gs pos="100000">
              <a:srgbClr val="141C21"/>
            </a:gs>
          </a:gsLst>
          <a:lin ang="5400700" scaled="0"/>
        </a:gradFill>
        <a:effectLst/>
      </p:bgPr>
    </p:bg>
    <p:spTree>
      <p:nvGrpSpPr>
        <p:cNvPr id="1" name="Shape 216"/>
        <p:cNvGrpSpPr/>
        <p:nvPr/>
      </p:nvGrpSpPr>
      <p:grpSpPr>
        <a:xfrm>
          <a:off x="0" y="0"/>
          <a:ext cx="0" cy="0"/>
          <a:chOff x="0" y="0"/>
          <a:chExt cx="0" cy="0"/>
        </a:xfrm>
      </p:grpSpPr>
      <p:sp>
        <p:nvSpPr>
          <p:cNvPr id="217" name="Google Shape;217;p9"/>
          <p:cNvSpPr/>
          <p:nvPr/>
        </p:nvSpPr>
        <p:spPr>
          <a:xfrm>
            <a:off x="72"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9"/>
          <p:cNvSpPr/>
          <p:nvPr/>
        </p:nvSpPr>
        <p:spPr>
          <a:xfrm>
            <a:off x="589787"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1179502"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p:nvPr/>
        </p:nvSpPr>
        <p:spPr>
          <a:xfrm>
            <a:off x="72"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590674" y="1821085"/>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590700" y="242411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587"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590807"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1180568"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700"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590919"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1181256"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700"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590919"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a:off x="1180681"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7668397" y="3026311"/>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p:nvPr/>
        </p:nvSpPr>
        <p:spPr>
          <a:xfrm>
            <a:off x="8258112" y="3026311"/>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9"/>
          <p:cNvSpPr/>
          <p:nvPr/>
        </p:nvSpPr>
        <p:spPr>
          <a:xfrm>
            <a:off x="8847827" y="3026311"/>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9"/>
          <p:cNvSpPr/>
          <p:nvPr/>
        </p:nvSpPr>
        <p:spPr>
          <a:xfrm>
            <a:off x="8848597" y="2424126"/>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9"/>
          <p:cNvSpPr/>
          <p:nvPr/>
        </p:nvSpPr>
        <p:spPr>
          <a:xfrm>
            <a:off x="8258999" y="1821085"/>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a:off x="8259025" y="242411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9"/>
          <p:cNvSpPr/>
          <p:nvPr/>
        </p:nvSpPr>
        <p:spPr>
          <a:xfrm>
            <a:off x="7668912" y="362934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9"/>
          <p:cNvSpPr/>
          <p:nvPr/>
        </p:nvSpPr>
        <p:spPr>
          <a:xfrm>
            <a:off x="8259132" y="362931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9"/>
          <p:cNvSpPr/>
          <p:nvPr/>
        </p:nvSpPr>
        <p:spPr>
          <a:xfrm>
            <a:off x="8848893" y="362932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379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7669025" y="4232369"/>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a:off x="8259244" y="4232339"/>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a:off x="8849581" y="4232351"/>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9"/>
          <p:cNvSpPr/>
          <p:nvPr/>
        </p:nvSpPr>
        <p:spPr>
          <a:xfrm>
            <a:off x="7669025" y="4835394"/>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9"/>
          <p:cNvSpPr/>
          <p:nvPr/>
        </p:nvSpPr>
        <p:spPr>
          <a:xfrm>
            <a:off x="8259244" y="4835364"/>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849006" y="4835376"/>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txBox="1">
            <a:spLocks noGrp="1"/>
          </p:cNvSpPr>
          <p:nvPr>
            <p:ph type="title"/>
          </p:nvPr>
        </p:nvSpPr>
        <p:spPr>
          <a:xfrm>
            <a:off x="1813050" y="1872881"/>
            <a:ext cx="55179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8" name="Google Shape;248;p9"/>
          <p:cNvSpPr txBox="1">
            <a:spLocks noGrp="1"/>
          </p:cNvSpPr>
          <p:nvPr>
            <p:ph type="subTitle" idx="1"/>
          </p:nvPr>
        </p:nvSpPr>
        <p:spPr>
          <a:xfrm>
            <a:off x="2155200" y="2601819"/>
            <a:ext cx="4833600" cy="11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9"/>
        <p:cNvGrpSpPr/>
        <p:nvPr/>
      </p:nvGrpSpPr>
      <p:grpSpPr>
        <a:xfrm>
          <a:off x="0" y="0"/>
          <a:ext cx="0" cy="0"/>
          <a:chOff x="0" y="0"/>
          <a:chExt cx="0" cy="0"/>
        </a:xfrm>
      </p:grpSpPr>
      <p:sp>
        <p:nvSpPr>
          <p:cNvPr id="250" name="Google Shape;250;p10"/>
          <p:cNvSpPr txBox="1">
            <a:spLocks noGrp="1"/>
          </p:cNvSpPr>
          <p:nvPr>
            <p:ph type="title"/>
          </p:nvPr>
        </p:nvSpPr>
        <p:spPr>
          <a:xfrm>
            <a:off x="2198250" y="1782600"/>
            <a:ext cx="4747500" cy="1807200"/>
          </a:xfrm>
          <a:prstGeom prst="rect">
            <a:avLst/>
          </a:prstGeom>
        </p:spPr>
        <p:txBody>
          <a:bodyPr spcFirstLastPara="1" wrap="square" lIns="91425" tIns="91425" rIns="91425" bIns="91425" anchor="ctr" anchorCtr="0">
            <a:noAutofit/>
          </a:bodyPr>
          <a:lstStyle>
            <a:lvl1pPr lvl="0" algn="ctr">
              <a:spcBef>
                <a:spcPts val="0"/>
              </a:spcBef>
              <a:spcAft>
                <a:spcPts val="0"/>
              </a:spcAft>
              <a:buNone/>
              <a:defRPr sz="3300"/>
            </a:lvl1pPr>
            <a:lvl2pPr lvl="1" algn="ctr">
              <a:spcBef>
                <a:spcPts val="0"/>
              </a:spcBef>
              <a:spcAft>
                <a:spcPts val="0"/>
              </a:spcAft>
              <a:buNone/>
              <a:defRPr sz="3300"/>
            </a:lvl2pPr>
            <a:lvl3pPr lvl="2" algn="ctr">
              <a:spcBef>
                <a:spcPts val="0"/>
              </a:spcBef>
              <a:spcAft>
                <a:spcPts val="0"/>
              </a:spcAft>
              <a:buNone/>
              <a:defRPr sz="3300"/>
            </a:lvl3pPr>
            <a:lvl4pPr lvl="3" algn="ctr">
              <a:spcBef>
                <a:spcPts val="0"/>
              </a:spcBef>
              <a:spcAft>
                <a:spcPts val="0"/>
              </a:spcAft>
              <a:buNone/>
              <a:defRPr sz="3300"/>
            </a:lvl4pPr>
            <a:lvl5pPr lvl="4" algn="ctr">
              <a:spcBef>
                <a:spcPts val="0"/>
              </a:spcBef>
              <a:spcAft>
                <a:spcPts val="0"/>
              </a:spcAft>
              <a:buNone/>
              <a:defRPr sz="3300"/>
            </a:lvl5pPr>
            <a:lvl6pPr lvl="5" algn="ctr">
              <a:spcBef>
                <a:spcPts val="0"/>
              </a:spcBef>
              <a:spcAft>
                <a:spcPts val="0"/>
              </a:spcAft>
              <a:buNone/>
              <a:defRPr sz="3300"/>
            </a:lvl6pPr>
            <a:lvl7pPr lvl="6" algn="ctr">
              <a:spcBef>
                <a:spcPts val="0"/>
              </a:spcBef>
              <a:spcAft>
                <a:spcPts val="0"/>
              </a:spcAft>
              <a:buNone/>
              <a:defRPr sz="3300"/>
            </a:lvl7pPr>
            <a:lvl8pPr lvl="7" algn="ctr">
              <a:spcBef>
                <a:spcPts val="0"/>
              </a:spcBef>
              <a:spcAft>
                <a:spcPts val="0"/>
              </a:spcAft>
              <a:buNone/>
              <a:defRPr sz="3300"/>
            </a:lvl8pPr>
            <a:lvl9pPr lvl="8" algn="ctr">
              <a:spcBef>
                <a:spcPts val="0"/>
              </a:spcBef>
              <a:spcAft>
                <a:spcPts val="0"/>
              </a:spcAft>
              <a:buNone/>
              <a:defRPr sz="3300"/>
            </a:lvl9pPr>
          </a:lstStyle>
          <a:p>
            <a:endParaRPr/>
          </a:p>
        </p:txBody>
      </p:sp>
      <p:sp>
        <p:nvSpPr>
          <p:cNvPr id="251" name="Google Shape;251;p10"/>
          <p:cNvSpPr/>
          <p:nvPr/>
        </p:nvSpPr>
        <p:spPr>
          <a:xfrm rot="-5400000">
            <a:off x="8844042" y="5886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0"/>
          <p:cNvSpPr/>
          <p:nvPr/>
        </p:nvSpPr>
        <p:spPr>
          <a:xfrm rot="-5400000">
            <a:off x="8241218" y="1768593"/>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rot="-5400000">
            <a:off x="7638816" y="58869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rot="-5400000">
            <a:off x="7637875" y="117993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rot="-5400000">
            <a:off x="8241433" y="-108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0"/>
          <p:cNvSpPr/>
          <p:nvPr/>
        </p:nvSpPr>
        <p:spPr>
          <a:xfrm rot="-5400000">
            <a:off x="7036221" y="-1068"/>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0"/>
          <p:cNvSpPr/>
          <p:nvPr/>
        </p:nvSpPr>
        <p:spPr>
          <a:xfrm rot="-5400000">
            <a:off x="8240209" y="1178852"/>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0"/>
          <p:cNvSpPr/>
          <p:nvPr/>
        </p:nvSpPr>
        <p:spPr>
          <a:xfrm rot="-5400000">
            <a:off x="8842531" y="117977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0"/>
          <p:cNvSpPr/>
          <p:nvPr/>
        </p:nvSpPr>
        <p:spPr>
          <a:xfrm rot="-5400000">
            <a:off x="8241910" y="588710"/>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0"/>
          <p:cNvSpPr/>
          <p:nvPr/>
        </p:nvSpPr>
        <p:spPr>
          <a:xfrm rot="-5400000">
            <a:off x="8843605" y="-2888"/>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0"/>
          <p:cNvSpPr/>
          <p:nvPr/>
        </p:nvSpPr>
        <p:spPr>
          <a:xfrm rot="-5400000">
            <a:off x="7638832" y="-2074"/>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0"/>
          <p:cNvSpPr/>
          <p:nvPr/>
        </p:nvSpPr>
        <p:spPr>
          <a:xfrm rot="-5400000">
            <a:off x="7637200" y="177070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0"/>
          <p:cNvSpPr/>
          <p:nvPr/>
        </p:nvSpPr>
        <p:spPr>
          <a:xfrm rot="-5400000">
            <a:off x="7036641" y="588690"/>
            <a:ext cx="295369" cy="301119"/>
          </a:xfrm>
          <a:custGeom>
            <a:avLst/>
            <a:gdLst/>
            <a:ahLst/>
            <a:cxnLst/>
            <a:rect l="l" t="t" r="r" b="b"/>
            <a:pathLst>
              <a:path w="9515"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0"/>
          <p:cNvSpPr/>
          <p:nvPr/>
        </p:nvSpPr>
        <p:spPr>
          <a:xfrm>
            <a:off x="59" y="4238490"/>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0"/>
          <p:cNvSpPr/>
          <p:nvPr/>
        </p:nvSpPr>
        <p:spPr>
          <a:xfrm>
            <a:off x="589775" y="423849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1179490" y="4238490"/>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0"/>
          <p:cNvSpPr/>
          <p:nvPr/>
        </p:nvSpPr>
        <p:spPr>
          <a:xfrm>
            <a:off x="59" y="3636305"/>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0"/>
          <p:cNvSpPr/>
          <p:nvPr/>
        </p:nvSpPr>
        <p:spPr>
          <a:xfrm>
            <a:off x="590661" y="3033264"/>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0"/>
          <p:cNvSpPr/>
          <p:nvPr/>
        </p:nvSpPr>
        <p:spPr>
          <a:xfrm>
            <a:off x="590687" y="363629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0"/>
          <p:cNvSpPr/>
          <p:nvPr/>
        </p:nvSpPr>
        <p:spPr>
          <a:xfrm>
            <a:off x="0" y="484152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0"/>
          <p:cNvSpPr/>
          <p:nvPr/>
        </p:nvSpPr>
        <p:spPr>
          <a:xfrm>
            <a:off x="590219" y="48414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a:off x="1179981" y="484150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0"/>
          <p:cNvSpPr/>
          <p:nvPr/>
        </p:nvSpPr>
        <p:spPr>
          <a:xfrm>
            <a:off x="1768979" y="483979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24000">
              <a:schemeClr val="dk2"/>
            </a:gs>
            <a:gs pos="56000">
              <a:schemeClr val="dk2"/>
            </a:gs>
            <a:gs pos="100000">
              <a:srgbClr val="141C21"/>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00"/>
              </a:buClr>
              <a:buSzPts val="3000"/>
              <a:buFont typeface="Press Start 2P"/>
              <a:buNone/>
              <a:defRPr sz="3000">
                <a:solidFill>
                  <a:srgbClr val="FFFF00"/>
                </a:solidFill>
                <a:latin typeface="Press Start 2P"/>
                <a:ea typeface="Press Start 2P"/>
                <a:cs typeface="Press Start 2P"/>
                <a:sym typeface="Press Start 2P"/>
              </a:defRPr>
            </a:lvl1pPr>
            <a:lvl2pPr lvl="1">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2pPr>
            <a:lvl3pPr lvl="2">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3pPr>
            <a:lvl4pPr lvl="3">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4pPr>
            <a:lvl5pPr lvl="4">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5pPr>
            <a:lvl6pPr lvl="5">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6pPr>
            <a:lvl7pPr lvl="6">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7pPr>
            <a:lvl8pPr lvl="7">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8pPr>
            <a:lvl9pPr lvl="8">
              <a:spcBef>
                <a:spcPts val="0"/>
              </a:spcBef>
              <a:spcAft>
                <a:spcPts val="0"/>
              </a:spcAft>
              <a:buClr>
                <a:srgbClr val="FFFF00"/>
              </a:buClr>
              <a:buSzPts val="2800"/>
              <a:buFont typeface="Press Start 2P"/>
              <a:buNone/>
              <a:defRPr sz="2800">
                <a:solidFill>
                  <a:srgbClr val="FFFF00"/>
                </a:solidFill>
                <a:latin typeface="Press Start 2P"/>
                <a:ea typeface="Press Start 2P"/>
                <a:cs typeface="Press Start 2P"/>
                <a:sym typeface="Press Start 2P"/>
              </a:defRPr>
            </a:lvl9pPr>
          </a:lstStyle>
          <a:p>
            <a:endParaRPr/>
          </a:p>
        </p:txBody>
      </p:sp>
      <p:sp>
        <p:nvSpPr>
          <p:cNvPr id="7" name="Google Shape;7;p1"/>
          <p:cNvSpPr txBox="1">
            <a:spLocks noGrp="1"/>
          </p:cNvSpPr>
          <p:nvPr>
            <p:ph type="body" idx="1"/>
          </p:nvPr>
        </p:nvSpPr>
        <p:spPr>
          <a:xfrm>
            <a:off x="311700" y="1152475"/>
            <a:ext cx="6188100" cy="3416400"/>
          </a:xfrm>
          <a:prstGeom prst="rect">
            <a:avLst/>
          </a:prstGeom>
          <a:noFill/>
          <a:ln>
            <a:noFill/>
          </a:ln>
        </p:spPr>
        <p:txBody>
          <a:bodyPr spcFirstLastPara="1" wrap="square" lIns="91425" tIns="91425" rIns="91425" bIns="91425" anchor="t" anchorCtr="0">
            <a:noAutofit/>
          </a:bodyPr>
          <a:lstStyle>
            <a:lvl1pPr marL="457200" lvl="0" indent="-330200" rtl="0">
              <a:lnSpc>
                <a:spcPct val="115000"/>
              </a:lnSpc>
              <a:spcBef>
                <a:spcPts val="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1pPr>
            <a:lvl2pPr marL="914400" lvl="1"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2pPr>
            <a:lvl3pPr marL="1371600" lvl="2"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3pPr>
            <a:lvl4pPr marL="1828800" lvl="3"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4pPr>
            <a:lvl5pPr marL="2286000" lvl="4"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5pPr>
            <a:lvl6pPr marL="2743200" lvl="5"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6pPr>
            <a:lvl7pPr marL="3200400" lvl="6"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7pPr>
            <a:lvl8pPr marL="3657600" lvl="7" indent="-330200" rtl="0">
              <a:lnSpc>
                <a:spcPct val="115000"/>
              </a:lnSpc>
              <a:spcBef>
                <a:spcPts val="1600"/>
              </a:spcBef>
              <a:spcAft>
                <a:spcPts val="0"/>
              </a:spcAft>
              <a:buClr>
                <a:schemeClr val="lt1"/>
              </a:buClr>
              <a:buSzPts val="1600"/>
              <a:buFont typeface="Maven Pro"/>
              <a:buChar char="○"/>
              <a:defRPr sz="1600">
                <a:solidFill>
                  <a:schemeClr val="lt1"/>
                </a:solidFill>
                <a:latin typeface="Maven Pro"/>
                <a:ea typeface="Maven Pro"/>
                <a:cs typeface="Maven Pro"/>
                <a:sym typeface="Maven Pro"/>
              </a:defRPr>
            </a:lvl8pPr>
            <a:lvl9pPr marL="4114800" lvl="8" indent="-330200" rtl="0">
              <a:lnSpc>
                <a:spcPct val="115000"/>
              </a:lnSpc>
              <a:spcBef>
                <a:spcPts val="1600"/>
              </a:spcBef>
              <a:spcAft>
                <a:spcPts val="1600"/>
              </a:spcAft>
              <a:buClr>
                <a:schemeClr val="lt1"/>
              </a:buClr>
              <a:buSzPts val="1600"/>
              <a:buFont typeface="Maven Pro"/>
              <a:buChar char="■"/>
              <a:defRPr sz="1600">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gif"/><Relationship Id="rId3" Type="http://schemas.openxmlformats.org/officeDocument/2006/relationships/hyperlink" Target="https://www.kaggle.com/gregorut/videogamesales" TargetMode="External"/><Relationship Id="rId7" Type="http://schemas.openxmlformats.org/officeDocument/2006/relationships/image" Target="../media/image4.gif"/><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3.gif"/><Relationship Id="rId5" Type="http://schemas.openxmlformats.org/officeDocument/2006/relationships/image" Target="../media/image2.gif"/><Relationship Id="rId4" Type="http://schemas.openxmlformats.org/officeDocument/2006/relationships/image" Target="../media/image1.gi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0.xml"/><Relationship Id="rId1" Type="http://schemas.openxmlformats.org/officeDocument/2006/relationships/video" Target="https://www.youtube.com/embed/x8gHLyS3zSw?feature=oembed" TargetMode="External"/><Relationship Id="rId5" Type="http://schemas.openxmlformats.org/officeDocument/2006/relationships/image" Target="../media/image6.jpeg"/><Relationship Id="rId4" Type="http://schemas.openxmlformats.org/officeDocument/2006/relationships/hyperlink" Target="https://youtu.be/x8gHLyS3zSw"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8" Type="http://schemas.openxmlformats.org/officeDocument/2006/relationships/hyperlink" Target="https://github.com/Naomi3024/DATS_6450_Cloud_Computing_AWS_Final_Project" TargetMode="External"/><Relationship Id="rId3" Type="http://schemas.openxmlformats.org/officeDocument/2006/relationships/hyperlink" Target="https://www.kaggle.com/gregorut/videogamesales" TargetMode="External"/><Relationship Id="rId7" Type="http://schemas.openxmlformats.org/officeDocument/2006/relationships/hyperlink" Target="https://aws.amazon.com/polly/"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aws.amazon.com/getting-started/hands-on/host-static-website/" TargetMode="External"/><Relationship Id="rId11" Type="http://schemas.openxmlformats.org/officeDocument/2006/relationships/image" Target="../media/image9.png"/><Relationship Id="rId5" Type="http://schemas.openxmlformats.org/officeDocument/2006/relationships/hyperlink" Target="https://aws.amazon.com/athena" TargetMode="External"/><Relationship Id="rId10" Type="http://schemas.openxmlformats.org/officeDocument/2006/relationships/hyperlink" Target="https://github.com/WeiruiLiu/DATS_6450_Cloud_Computing_AWS_Final_Project" TargetMode="External"/><Relationship Id="rId4" Type="http://schemas.openxmlformats.org/officeDocument/2006/relationships/hyperlink" Target="https://aws.amazon.com/s3/" TargetMode="External"/><Relationship Id="rId9" Type="http://schemas.openxmlformats.org/officeDocument/2006/relationships/hyperlink" Target="https://github.com/zheyue/DATS_6450_Cloud_Computing_AWS_Final_Projec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6.xml"/><Relationship Id="rId1" Type="http://schemas.openxmlformats.org/officeDocument/2006/relationships/slideLayout" Target="../slideLayouts/slideLayout20.xml"/><Relationship Id="rId5" Type="http://schemas.openxmlformats.org/officeDocument/2006/relationships/image" Target="../media/image11.png"/><Relationship Id="rId4" Type="http://schemas.openxmlformats.org/officeDocument/2006/relationships/hyperlink" Target="http://drive.google.com/file/d/1F8RXh32l3KuDqOHVuzu0QMbR2fNSP8mX/view"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gregorut/videogamesales"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31"/>
          <p:cNvSpPr txBox="1">
            <a:spLocks noGrp="1"/>
          </p:cNvSpPr>
          <p:nvPr>
            <p:ph type="subTitle" idx="1"/>
          </p:nvPr>
        </p:nvSpPr>
        <p:spPr>
          <a:xfrm>
            <a:off x="2358950" y="3281500"/>
            <a:ext cx="4283100" cy="52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dirty="0"/>
              <a:t>BY :</a:t>
            </a:r>
            <a:r>
              <a:rPr lang="en" dirty="0"/>
              <a:t> Pondeepan Raj</a:t>
            </a:r>
            <a:endParaRPr dirty="0"/>
          </a:p>
        </p:txBody>
      </p:sp>
      <p:sp>
        <p:nvSpPr>
          <p:cNvPr id="960" name="Google Shape;960;p31"/>
          <p:cNvSpPr txBox="1">
            <a:spLocks noGrp="1"/>
          </p:cNvSpPr>
          <p:nvPr>
            <p:ph type="ctrTitle" idx="2"/>
          </p:nvPr>
        </p:nvSpPr>
        <p:spPr>
          <a:xfrm>
            <a:off x="965925" y="1886625"/>
            <a:ext cx="7341000" cy="73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AWS PROJECT</a:t>
            </a:r>
            <a:br>
              <a:rPr lang="en" dirty="0"/>
            </a:br>
            <a:r>
              <a:rPr lang="en" dirty="0"/>
              <a:t>Video Game Sales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9"/>
        <p:cNvGrpSpPr/>
        <p:nvPr/>
      </p:nvGrpSpPr>
      <p:grpSpPr>
        <a:xfrm>
          <a:off x="0" y="0"/>
          <a:ext cx="0" cy="0"/>
          <a:chOff x="0" y="0"/>
          <a:chExt cx="0" cy="0"/>
        </a:xfrm>
      </p:grpSpPr>
      <p:sp>
        <p:nvSpPr>
          <p:cNvPr id="1170" name="Google Shape;1170;p40"/>
          <p:cNvSpPr txBox="1">
            <a:spLocks noGrp="1"/>
          </p:cNvSpPr>
          <p:nvPr>
            <p:ph type="title"/>
          </p:nvPr>
        </p:nvSpPr>
        <p:spPr>
          <a:xfrm>
            <a:off x="717425" y="266325"/>
            <a:ext cx="7709100" cy="7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Data Flow</a:t>
            </a:r>
            <a:endParaRPr/>
          </a:p>
        </p:txBody>
      </p:sp>
      <p:sp>
        <p:nvSpPr>
          <p:cNvPr id="1171" name="Google Shape;1171;p40"/>
          <p:cNvSpPr txBox="1">
            <a:spLocks noGrp="1"/>
          </p:cNvSpPr>
          <p:nvPr>
            <p:ph type="subTitle" idx="4294967295"/>
          </p:nvPr>
        </p:nvSpPr>
        <p:spPr>
          <a:xfrm>
            <a:off x="130550" y="3313350"/>
            <a:ext cx="1708800" cy="13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Download Dataset from </a:t>
            </a:r>
            <a:r>
              <a:rPr lang="en" sz="1100" u="sng">
                <a:solidFill>
                  <a:schemeClr val="dk1"/>
                </a:solidFill>
                <a:highlight>
                  <a:schemeClr val="dk2"/>
                </a:highlight>
                <a:latin typeface="Arial"/>
                <a:ea typeface="Arial"/>
                <a:cs typeface="Arial"/>
                <a:sym typeface="Arial"/>
                <a:hlinkClick r:id="rId3">
                  <a:extLst>
                    <a:ext uri="{A12FA001-AC4F-418D-AE19-62706E023703}">
                      <ahyp:hlinkClr xmlns:ahyp="http://schemas.microsoft.com/office/drawing/2018/hyperlinkcolor" val="tx"/>
                    </a:ext>
                  </a:extLst>
                </a:hlinkClick>
              </a:rPr>
              <a:t>Kaggle</a:t>
            </a:r>
            <a:endParaRPr sz="1100"/>
          </a:p>
          <a:p>
            <a:pPr marL="0" lvl="0" indent="0" algn="l" rtl="0">
              <a:lnSpc>
                <a:spcPct val="100000"/>
              </a:lnSpc>
              <a:spcBef>
                <a:spcPts val="1600"/>
              </a:spcBef>
              <a:spcAft>
                <a:spcPts val="1600"/>
              </a:spcAft>
              <a:buNone/>
            </a:pPr>
            <a:r>
              <a:rPr lang="en" sz="1100"/>
              <a:t>Upload and storage to S3 bucket</a:t>
            </a:r>
            <a:endParaRPr sz="1100"/>
          </a:p>
        </p:txBody>
      </p:sp>
      <p:sp>
        <p:nvSpPr>
          <p:cNvPr id="1172" name="Google Shape;1172;p40"/>
          <p:cNvSpPr txBox="1">
            <a:spLocks noGrp="1"/>
          </p:cNvSpPr>
          <p:nvPr>
            <p:ph type="subTitle" idx="4294967295"/>
          </p:nvPr>
        </p:nvSpPr>
        <p:spPr>
          <a:xfrm>
            <a:off x="4675" y="2814150"/>
            <a:ext cx="13584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ress Start 2P"/>
                <a:ea typeface="Press Start 2P"/>
                <a:cs typeface="Press Start 2P"/>
                <a:sym typeface="Press Start 2P"/>
              </a:rPr>
              <a:t>Storage to S3</a:t>
            </a:r>
            <a:endParaRPr sz="1000">
              <a:solidFill>
                <a:schemeClr val="dk1"/>
              </a:solidFill>
              <a:latin typeface="Press Start 2P"/>
              <a:ea typeface="Press Start 2P"/>
              <a:cs typeface="Press Start 2P"/>
              <a:sym typeface="Press Start 2P"/>
            </a:endParaRPr>
          </a:p>
        </p:txBody>
      </p:sp>
      <p:sp>
        <p:nvSpPr>
          <p:cNvPr id="1173" name="Google Shape;1173;p40"/>
          <p:cNvSpPr txBox="1">
            <a:spLocks noGrp="1"/>
          </p:cNvSpPr>
          <p:nvPr>
            <p:ph type="subTitle" idx="4294967295"/>
          </p:nvPr>
        </p:nvSpPr>
        <p:spPr>
          <a:xfrm>
            <a:off x="1839350" y="2874050"/>
            <a:ext cx="18510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ress Start 2P"/>
                <a:ea typeface="Press Start 2P"/>
                <a:cs typeface="Press Start 2P"/>
                <a:sym typeface="Press Start 2P"/>
              </a:rPr>
              <a:t>Query in Athena via SQL</a:t>
            </a:r>
            <a:endParaRPr sz="1000">
              <a:solidFill>
                <a:schemeClr val="dk1"/>
              </a:solidFill>
              <a:latin typeface="Press Start 2P"/>
              <a:ea typeface="Press Start 2P"/>
              <a:cs typeface="Press Start 2P"/>
              <a:sym typeface="Press Start 2P"/>
            </a:endParaRPr>
          </a:p>
        </p:txBody>
      </p:sp>
      <p:sp>
        <p:nvSpPr>
          <p:cNvPr id="1174" name="Google Shape;1174;p40"/>
          <p:cNvSpPr txBox="1">
            <a:spLocks noGrp="1"/>
          </p:cNvSpPr>
          <p:nvPr>
            <p:ph type="subTitle" idx="4294967295"/>
          </p:nvPr>
        </p:nvSpPr>
        <p:spPr>
          <a:xfrm>
            <a:off x="3575075" y="2787350"/>
            <a:ext cx="2309100" cy="6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ress Start 2P"/>
                <a:ea typeface="Press Start 2P"/>
                <a:cs typeface="Press Start 2P"/>
                <a:sym typeface="Press Start 2P"/>
              </a:rPr>
              <a:t>Analyse and Visualization in Python</a:t>
            </a:r>
            <a:endParaRPr sz="1000">
              <a:solidFill>
                <a:schemeClr val="dk1"/>
              </a:solidFill>
              <a:latin typeface="Press Start 2P"/>
              <a:ea typeface="Press Start 2P"/>
              <a:cs typeface="Press Start 2P"/>
              <a:sym typeface="Press Start 2P"/>
            </a:endParaRPr>
          </a:p>
        </p:txBody>
      </p:sp>
      <p:sp>
        <p:nvSpPr>
          <p:cNvPr id="1175" name="Google Shape;1175;p40"/>
          <p:cNvSpPr txBox="1">
            <a:spLocks noGrp="1"/>
          </p:cNvSpPr>
          <p:nvPr>
            <p:ph type="subTitle" idx="4294967295"/>
          </p:nvPr>
        </p:nvSpPr>
        <p:spPr>
          <a:xfrm>
            <a:off x="5880175" y="2891075"/>
            <a:ext cx="18789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ress Start 2P"/>
                <a:ea typeface="Press Start 2P"/>
                <a:cs typeface="Press Start 2P"/>
                <a:sym typeface="Press Start 2P"/>
              </a:rPr>
              <a:t>Host a static website </a:t>
            </a:r>
            <a:endParaRPr sz="1000">
              <a:solidFill>
                <a:schemeClr val="dk1"/>
              </a:solidFill>
              <a:latin typeface="Press Start 2P"/>
              <a:ea typeface="Press Start 2P"/>
              <a:cs typeface="Press Start 2P"/>
              <a:sym typeface="Press Start 2P"/>
            </a:endParaRPr>
          </a:p>
        </p:txBody>
      </p:sp>
      <p:sp>
        <p:nvSpPr>
          <p:cNvPr id="1176" name="Google Shape;1176;p40"/>
          <p:cNvSpPr txBox="1">
            <a:spLocks noGrp="1"/>
          </p:cNvSpPr>
          <p:nvPr>
            <p:ph type="subTitle" idx="4294967295"/>
          </p:nvPr>
        </p:nvSpPr>
        <p:spPr>
          <a:xfrm>
            <a:off x="7911375" y="3091850"/>
            <a:ext cx="1110600" cy="29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Press Start 2P"/>
                <a:ea typeface="Press Start 2P"/>
                <a:cs typeface="Press Start 2P"/>
                <a:sym typeface="Press Start 2P"/>
              </a:rPr>
              <a:t>Present Demo via Polly </a:t>
            </a:r>
            <a:endParaRPr sz="1000">
              <a:solidFill>
                <a:schemeClr val="dk1"/>
              </a:solidFill>
              <a:latin typeface="Press Start 2P"/>
              <a:ea typeface="Press Start 2P"/>
              <a:cs typeface="Press Start 2P"/>
              <a:sym typeface="Press Start 2P"/>
            </a:endParaRPr>
          </a:p>
        </p:txBody>
      </p:sp>
      <p:sp>
        <p:nvSpPr>
          <p:cNvPr id="1177" name="Google Shape;1177;p40"/>
          <p:cNvSpPr txBox="1">
            <a:spLocks noGrp="1"/>
          </p:cNvSpPr>
          <p:nvPr>
            <p:ph type="subTitle" idx="4294967295"/>
          </p:nvPr>
        </p:nvSpPr>
        <p:spPr>
          <a:xfrm>
            <a:off x="1981650" y="3389550"/>
            <a:ext cx="1708800" cy="1563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t>Clean up</a:t>
            </a:r>
            <a:endParaRPr sz="1100"/>
          </a:p>
          <a:p>
            <a:pPr marL="0" lvl="0" indent="0" algn="l" rtl="0">
              <a:lnSpc>
                <a:spcPct val="100000"/>
              </a:lnSpc>
              <a:spcBef>
                <a:spcPts val="1600"/>
              </a:spcBef>
              <a:spcAft>
                <a:spcPts val="0"/>
              </a:spcAft>
              <a:buNone/>
            </a:pPr>
            <a:r>
              <a:rPr lang="en" sz="1100"/>
              <a:t>Query</a:t>
            </a:r>
            <a:endParaRPr sz="1100"/>
          </a:p>
          <a:p>
            <a:pPr marL="0" lvl="0" indent="0" algn="l" rtl="0">
              <a:lnSpc>
                <a:spcPct val="100000"/>
              </a:lnSpc>
              <a:spcBef>
                <a:spcPts val="1600"/>
              </a:spcBef>
              <a:spcAft>
                <a:spcPts val="1600"/>
              </a:spcAft>
              <a:buNone/>
            </a:pPr>
            <a:r>
              <a:rPr lang="en" sz="1100"/>
              <a:t>Re-Storage the cleaned dataset to S3</a:t>
            </a:r>
            <a:endParaRPr sz="1100"/>
          </a:p>
        </p:txBody>
      </p:sp>
      <p:sp>
        <p:nvSpPr>
          <p:cNvPr id="1178" name="Google Shape;1178;p40"/>
          <p:cNvSpPr txBox="1">
            <a:spLocks noGrp="1"/>
          </p:cNvSpPr>
          <p:nvPr>
            <p:ph type="subTitle" idx="4294967295"/>
          </p:nvPr>
        </p:nvSpPr>
        <p:spPr>
          <a:xfrm>
            <a:off x="4083475" y="3465750"/>
            <a:ext cx="1644300" cy="13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latin typeface="Arial"/>
                <a:ea typeface="Arial"/>
                <a:cs typeface="Arial"/>
                <a:sym typeface="Arial"/>
              </a:rPr>
              <a:t>Analyze and Implement  in python</a:t>
            </a:r>
            <a:endParaRPr sz="1100">
              <a:latin typeface="Arial"/>
              <a:ea typeface="Arial"/>
              <a:cs typeface="Arial"/>
              <a:sym typeface="Arial"/>
            </a:endParaRPr>
          </a:p>
          <a:p>
            <a:pPr marL="0" lvl="0" indent="0" algn="l" rtl="0">
              <a:lnSpc>
                <a:spcPct val="100000"/>
              </a:lnSpc>
              <a:spcBef>
                <a:spcPts val="1600"/>
              </a:spcBef>
              <a:spcAft>
                <a:spcPts val="0"/>
              </a:spcAft>
              <a:buNone/>
            </a:pPr>
            <a:r>
              <a:rPr lang="en" sz="1100">
                <a:latin typeface="Arial"/>
                <a:ea typeface="Arial"/>
                <a:cs typeface="Arial"/>
                <a:sym typeface="Arial"/>
              </a:rPr>
              <a:t>Create a Visualization</a:t>
            </a:r>
            <a:endParaRPr sz="1100">
              <a:latin typeface="Arial"/>
              <a:ea typeface="Arial"/>
              <a:cs typeface="Arial"/>
              <a:sym typeface="Arial"/>
            </a:endParaRPr>
          </a:p>
          <a:p>
            <a:pPr marL="0" lvl="0" indent="0" algn="l" rtl="0">
              <a:lnSpc>
                <a:spcPct val="100000"/>
              </a:lnSpc>
              <a:spcBef>
                <a:spcPts val="1600"/>
              </a:spcBef>
              <a:spcAft>
                <a:spcPts val="0"/>
              </a:spcAft>
              <a:buNone/>
            </a:pPr>
            <a:endParaRPr sz="1100">
              <a:latin typeface="Arial"/>
              <a:ea typeface="Arial"/>
              <a:cs typeface="Arial"/>
              <a:sym typeface="Arial"/>
            </a:endParaRPr>
          </a:p>
          <a:p>
            <a:pPr marL="0" lvl="0" indent="0" algn="l" rtl="0">
              <a:lnSpc>
                <a:spcPct val="100000"/>
              </a:lnSpc>
              <a:spcBef>
                <a:spcPts val="1600"/>
              </a:spcBef>
              <a:spcAft>
                <a:spcPts val="1600"/>
              </a:spcAft>
              <a:buNone/>
            </a:pPr>
            <a:endParaRPr sz="1100">
              <a:latin typeface="Arial"/>
              <a:ea typeface="Arial"/>
              <a:cs typeface="Arial"/>
              <a:sym typeface="Arial"/>
            </a:endParaRPr>
          </a:p>
        </p:txBody>
      </p:sp>
      <p:sp>
        <p:nvSpPr>
          <p:cNvPr id="1179" name="Google Shape;1179;p40"/>
          <p:cNvSpPr txBox="1">
            <a:spLocks noGrp="1"/>
          </p:cNvSpPr>
          <p:nvPr>
            <p:ph type="subTitle" idx="4294967295"/>
          </p:nvPr>
        </p:nvSpPr>
        <p:spPr>
          <a:xfrm>
            <a:off x="6068275" y="3449150"/>
            <a:ext cx="1644300" cy="1047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100">
                <a:latin typeface="Arial"/>
                <a:ea typeface="Arial"/>
                <a:cs typeface="Arial"/>
                <a:sym typeface="Arial"/>
              </a:rPr>
              <a:t>Transfor to the HTML file</a:t>
            </a:r>
            <a:endParaRPr sz="1100">
              <a:latin typeface="Arial"/>
              <a:ea typeface="Arial"/>
              <a:cs typeface="Arial"/>
              <a:sym typeface="Arial"/>
            </a:endParaRPr>
          </a:p>
          <a:p>
            <a:pPr marL="0" lvl="0" indent="0" algn="l" rtl="0">
              <a:lnSpc>
                <a:spcPct val="100000"/>
              </a:lnSpc>
              <a:spcBef>
                <a:spcPts val="1600"/>
              </a:spcBef>
              <a:spcAft>
                <a:spcPts val="1600"/>
              </a:spcAft>
              <a:buNone/>
            </a:pPr>
            <a:r>
              <a:rPr lang="en" sz="1100">
                <a:latin typeface="Arial"/>
                <a:ea typeface="Arial"/>
                <a:cs typeface="Arial"/>
                <a:sym typeface="Arial"/>
              </a:rPr>
              <a:t>Then host our website.</a:t>
            </a:r>
            <a:endParaRPr sz="1100">
              <a:solidFill>
                <a:schemeClr val="lt1"/>
              </a:solidFill>
              <a:latin typeface="Arial"/>
              <a:ea typeface="Arial"/>
              <a:cs typeface="Arial"/>
              <a:sym typeface="Arial"/>
            </a:endParaRPr>
          </a:p>
        </p:txBody>
      </p:sp>
      <p:sp>
        <p:nvSpPr>
          <p:cNvPr id="1180" name="Google Shape;1180;p40"/>
          <p:cNvSpPr txBox="1">
            <a:spLocks noGrp="1"/>
          </p:cNvSpPr>
          <p:nvPr>
            <p:ph type="subTitle" idx="4294967295"/>
          </p:nvPr>
        </p:nvSpPr>
        <p:spPr>
          <a:xfrm>
            <a:off x="7984574" y="3541950"/>
            <a:ext cx="1269000" cy="60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100">
                <a:latin typeface="Arial"/>
                <a:ea typeface="Arial"/>
                <a:cs typeface="Arial"/>
                <a:sym typeface="Arial"/>
              </a:rPr>
              <a:t>Present demo with lifelike speech</a:t>
            </a:r>
            <a:endParaRPr sz="1100">
              <a:solidFill>
                <a:schemeClr val="lt1"/>
              </a:solidFill>
              <a:latin typeface="Arial"/>
              <a:ea typeface="Arial"/>
              <a:cs typeface="Arial"/>
              <a:sym typeface="Arial"/>
            </a:endParaRPr>
          </a:p>
        </p:txBody>
      </p:sp>
      <p:sp>
        <p:nvSpPr>
          <p:cNvPr id="1181" name="Google Shape;1181;p40"/>
          <p:cNvSpPr/>
          <p:nvPr/>
        </p:nvSpPr>
        <p:spPr>
          <a:xfrm rot="5400000">
            <a:off x="16569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rot="5400000">
            <a:off x="1940602"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rot="5400000">
            <a:off x="2215240"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rot="5400000">
            <a:off x="3109065"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rot="5400000">
            <a:off x="3392690"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rot="5400000">
            <a:off x="366732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rot="5400000">
            <a:off x="3959952"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rot="5400000">
            <a:off x="13521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rot="5400000">
            <a:off x="10473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rot="5400000">
            <a:off x="42413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91" name="Google Shape;1191;p40"/>
          <p:cNvPicPr preferRelativeResize="0"/>
          <p:nvPr/>
        </p:nvPicPr>
        <p:blipFill rotWithShape="1">
          <a:blip r:embed="rId4">
            <a:alphaModFix/>
          </a:blip>
          <a:srcRect l="33042" t="8728" r="38474" b="24945"/>
          <a:stretch/>
        </p:blipFill>
        <p:spPr>
          <a:xfrm>
            <a:off x="8198100" y="1916876"/>
            <a:ext cx="522450" cy="672119"/>
          </a:xfrm>
          <a:prstGeom prst="rect">
            <a:avLst/>
          </a:prstGeom>
          <a:noFill/>
          <a:ln>
            <a:noFill/>
          </a:ln>
          <a:effectLst>
            <a:outerShdw blurRad="57150" dist="133350" dir="5400000" algn="bl" rotWithShape="0">
              <a:schemeClr val="dk2">
                <a:alpha val="50000"/>
              </a:schemeClr>
            </a:outerShdw>
            <a:reflection endPos="30000" dist="38100" dir="5400000" fadeDir="5400012" sy="-100000" algn="bl" rotWithShape="0"/>
          </a:effectLst>
        </p:spPr>
      </p:pic>
      <p:pic>
        <p:nvPicPr>
          <p:cNvPr id="1192" name="Google Shape;1192;p40"/>
          <p:cNvPicPr preferRelativeResize="0"/>
          <p:nvPr/>
        </p:nvPicPr>
        <p:blipFill rotWithShape="1">
          <a:blip r:embed="rId5">
            <a:alphaModFix/>
          </a:blip>
          <a:srcRect l="32974" t="11346" r="39169" b="24947"/>
          <a:stretch/>
        </p:blipFill>
        <p:spPr>
          <a:xfrm>
            <a:off x="467025" y="1916862"/>
            <a:ext cx="479100" cy="616346"/>
          </a:xfrm>
          <a:prstGeom prst="rect">
            <a:avLst/>
          </a:prstGeom>
          <a:noFill/>
          <a:ln>
            <a:noFill/>
          </a:ln>
          <a:effectLst>
            <a:reflection endPos="32000" dist="38100" dir="5400000" fadeDir="5400012" sy="-100000" algn="bl" rotWithShape="0"/>
          </a:effectLst>
        </p:spPr>
      </p:pic>
      <p:pic>
        <p:nvPicPr>
          <p:cNvPr id="1193" name="Google Shape;1193;p40"/>
          <p:cNvPicPr preferRelativeResize="0"/>
          <p:nvPr/>
        </p:nvPicPr>
        <p:blipFill rotWithShape="1">
          <a:blip r:embed="rId6">
            <a:alphaModFix/>
          </a:blip>
          <a:srcRect l="32934" t="9250" r="39839" b="25424"/>
          <a:stretch/>
        </p:blipFill>
        <p:spPr>
          <a:xfrm>
            <a:off x="4511413" y="1912527"/>
            <a:ext cx="479100" cy="646586"/>
          </a:xfrm>
          <a:prstGeom prst="rect">
            <a:avLst/>
          </a:prstGeom>
          <a:noFill/>
          <a:ln>
            <a:noFill/>
          </a:ln>
          <a:effectLst>
            <a:outerShdw blurRad="57150" algn="bl" rotWithShape="0">
              <a:schemeClr val="lt1"/>
            </a:outerShdw>
            <a:reflection stA="72000" endPos="42000" fadeDir="5400012" sy="-100000" algn="bl" rotWithShape="0"/>
          </a:effectLst>
        </p:spPr>
      </p:pic>
      <p:pic>
        <p:nvPicPr>
          <p:cNvPr id="1194" name="Google Shape;1194;p40"/>
          <p:cNvPicPr preferRelativeResize="0"/>
          <p:nvPr/>
        </p:nvPicPr>
        <p:blipFill rotWithShape="1">
          <a:blip r:embed="rId7">
            <a:alphaModFix/>
          </a:blip>
          <a:srcRect l="32681" t="6527" r="35294" b="21348"/>
          <a:stretch/>
        </p:blipFill>
        <p:spPr>
          <a:xfrm>
            <a:off x="6470101" y="1962775"/>
            <a:ext cx="522440" cy="661800"/>
          </a:xfrm>
          <a:prstGeom prst="rect">
            <a:avLst/>
          </a:prstGeom>
          <a:noFill/>
          <a:ln>
            <a:noFill/>
          </a:ln>
          <a:effectLst>
            <a:outerShdw blurRad="57150" algn="bl" rotWithShape="0">
              <a:schemeClr val="lt1"/>
            </a:outerShdw>
            <a:reflection stA="72000" endPos="42000" fadeDir="5400012" sy="-100000" algn="bl" rotWithShape="0"/>
          </a:effectLst>
        </p:spPr>
      </p:pic>
      <p:pic>
        <p:nvPicPr>
          <p:cNvPr id="1195" name="Google Shape;1195;p40"/>
          <p:cNvPicPr preferRelativeResize="0"/>
          <p:nvPr/>
        </p:nvPicPr>
        <p:blipFill rotWithShape="1">
          <a:blip r:embed="rId8">
            <a:alphaModFix/>
          </a:blip>
          <a:srcRect l="33045" t="8622" r="39448" b="25704"/>
          <a:stretch/>
        </p:blipFill>
        <p:spPr>
          <a:xfrm>
            <a:off x="2512911" y="1903319"/>
            <a:ext cx="479100" cy="643431"/>
          </a:xfrm>
          <a:prstGeom prst="rect">
            <a:avLst/>
          </a:prstGeom>
          <a:noFill/>
          <a:ln>
            <a:noFill/>
          </a:ln>
          <a:effectLst>
            <a:outerShdw blurRad="57150" algn="bl" rotWithShape="0">
              <a:schemeClr val="lt1"/>
            </a:outerShdw>
            <a:reflection stA="72000" endPos="42000" dist="28575" dir="5400000" fadeDir="5400012" sy="-100000" algn="bl" rotWithShape="0"/>
          </a:effectLst>
        </p:spPr>
      </p:pic>
      <p:sp>
        <p:nvSpPr>
          <p:cNvPr id="1196" name="Google Shape;1196;p40"/>
          <p:cNvSpPr/>
          <p:nvPr/>
        </p:nvSpPr>
        <p:spPr>
          <a:xfrm rot="5400000">
            <a:off x="5079965"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rot="5400000">
            <a:off x="5363590"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rot="5400000">
            <a:off x="563822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rot="5400000">
            <a:off x="5930852"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rot="5400000">
            <a:off x="62122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rot="5400000">
            <a:off x="7069777"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rot="5400000">
            <a:off x="7344415"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rot="5400000">
            <a:off x="7637040"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rot="5400000">
            <a:off x="7918465" y="2143746"/>
            <a:ext cx="180595" cy="184159"/>
          </a:xfrm>
          <a:custGeom>
            <a:avLst/>
            <a:gdLst/>
            <a:ahLst/>
            <a:cxnLst/>
            <a:rect l="l" t="t" r="r" b="b"/>
            <a:pathLst>
              <a:path w="9515" h="10549" extrusionOk="0">
                <a:moveTo>
                  <a:pt x="0" y="1"/>
                </a:moveTo>
                <a:lnTo>
                  <a:pt x="0" y="10548"/>
                </a:lnTo>
                <a:lnTo>
                  <a:pt x="9514" y="10548"/>
                </a:lnTo>
                <a:lnTo>
                  <a:pt x="95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8"/>
        <p:cNvGrpSpPr/>
        <p:nvPr/>
      </p:nvGrpSpPr>
      <p:grpSpPr>
        <a:xfrm>
          <a:off x="0" y="0"/>
          <a:ext cx="0" cy="0"/>
          <a:chOff x="0" y="0"/>
          <a:chExt cx="0" cy="0"/>
        </a:xfrm>
      </p:grpSpPr>
      <p:sp>
        <p:nvSpPr>
          <p:cNvPr id="1209" name="Google Shape;1209;p41"/>
          <p:cNvSpPr txBox="1">
            <a:spLocks noGrp="1"/>
          </p:cNvSpPr>
          <p:nvPr>
            <p:ph type="title"/>
          </p:nvPr>
        </p:nvSpPr>
        <p:spPr>
          <a:xfrm>
            <a:off x="73950" y="2501750"/>
            <a:ext cx="5169000" cy="98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700"/>
              <a:t>Project</a:t>
            </a:r>
            <a:endParaRPr sz="2700"/>
          </a:p>
          <a:p>
            <a:pPr marL="0" lvl="0" indent="0" algn="l" rtl="0">
              <a:spcBef>
                <a:spcPts val="0"/>
              </a:spcBef>
              <a:spcAft>
                <a:spcPts val="0"/>
              </a:spcAft>
              <a:buNone/>
            </a:pPr>
            <a:r>
              <a:rPr lang="en" sz="2700"/>
              <a:t>Implementation</a:t>
            </a:r>
            <a:endParaRPr sz="2700"/>
          </a:p>
        </p:txBody>
      </p:sp>
      <p:sp>
        <p:nvSpPr>
          <p:cNvPr id="1210" name="Google Shape;1210;p41"/>
          <p:cNvSpPr txBox="1">
            <a:spLocks noGrp="1"/>
          </p:cNvSpPr>
          <p:nvPr>
            <p:ph type="title" idx="2"/>
          </p:nvPr>
        </p:nvSpPr>
        <p:spPr>
          <a:xfrm>
            <a:off x="706225" y="1514800"/>
            <a:ext cx="2755500" cy="98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211" name="Google Shape;1211;p41"/>
          <p:cNvSpPr txBox="1">
            <a:spLocks noGrp="1"/>
          </p:cNvSpPr>
          <p:nvPr>
            <p:ph type="subTitle" idx="1"/>
          </p:nvPr>
        </p:nvSpPr>
        <p:spPr>
          <a:xfrm>
            <a:off x="717500" y="3488750"/>
            <a:ext cx="4266600" cy="7053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chemeClr val="lt1"/>
              </a:buClr>
              <a:buSzPts val="1400"/>
              <a:buFont typeface="Maven Pro"/>
              <a:buChar char="➔"/>
            </a:pPr>
            <a:r>
              <a:rPr lang="en" sz="1400">
                <a:latin typeface="Maven Pro"/>
                <a:ea typeface="Maven Pro"/>
                <a:cs typeface="Maven Pro"/>
                <a:sym typeface="Maven Pro"/>
              </a:rPr>
              <a:t>AWS Services in Action</a:t>
            </a:r>
            <a:endParaRPr sz="1400">
              <a:latin typeface="Maven Pro"/>
              <a:ea typeface="Maven Pro"/>
              <a:cs typeface="Maven Pro"/>
              <a:sym typeface="Maven Pro"/>
            </a:endParaRPr>
          </a:p>
          <a:p>
            <a:pPr marL="457200" lvl="0" indent="-317500" algn="l" rtl="0">
              <a:spcBef>
                <a:spcPts val="0"/>
              </a:spcBef>
              <a:spcAft>
                <a:spcPts val="0"/>
              </a:spcAft>
              <a:buClr>
                <a:schemeClr val="lt1"/>
              </a:buClr>
              <a:buSzPts val="1400"/>
              <a:buFont typeface="Maven Pro"/>
              <a:buChar char="➔"/>
            </a:pPr>
            <a:r>
              <a:rPr lang="en" sz="1400">
                <a:latin typeface="Maven Pro"/>
                <a:ea typeface="Maven Pro"/>
                <a:cs typeface="Maven Pro"/>
                <a:sym typeface="Maven Pro"/>
              </a:rPr>
              <a:t>Inputs and Outputs</a:t>
            </a:r>
            <a:endParaRPr sz="1400">
              <a:latin typeface="Maven Pro"/>
              <a:ea typeface="Maven Pro"/>
              <a:cs typeface="Maven Pro"/>
              <a:sym typeface="Maven Pro"/>
            </a:endParaRPr>
          </a:p>
          <a:p>
            <a:pPr marL="0" lvl="0" indent="0" algn="l" rtl="0">
              <a:spcBef>
                <a:spcPts val="0"/>
              </a:spcBef>
              <a:spcAft>
                <a:spcPts val="0"/>
              </a:spcAft>
              <a:buNone/>
            </a:pPr>
            <a:endParaRPr>
              <a:latin typeface="Maven Pro"/>
              <a:ea typeface="Maven Pro"/>
              <a:cs typeface="Maven Pro"/>
              <a:sym typeface="Maven Pr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grpSp>
        <p:nvGrpSpPr>
          <p:cNvPr id="1216" name="Google Shape;1216;p42"/>
          <p:cNvGrpSpPr/>
          <p:nvPr/>
        </p:nvGrpSpPr>
        <p:grpSpPr>
          <a:xfrm>
            <a:off x="1188558" y="1548751"/>
            <a:ext cx="3623228" cy="2225498"/>
            <a:chOff x="598300" y="834425"/>
            <a:chExt cx="6416200" cy="3962075"/>
          </a:xfrm>
        </p:grpSpPr>
        <p:sp>
          <p:nvSpPr>
            <p:cNvPr id="1217" name="Google Shape;1217;p42"/>
            <p:cNvSpPr/>
            <p:nvPr/>
          </p:nvSpPr>
          <p:spPr>
            <a:xfrm>
              <a:off x="751975" y="834425"/>
              <a:ext cx="6070425" cy="3892450"/>
            </a:xfrm>
            <a:custGeom>
              <a:avLst/>
              <a:gdLst/>
              <a:ahLst/>
              <a:cxnLst/>
              <a:rect l="l" t="t" r="r" b="b"/>
              <a:pathLst>
                <a:path w="242817" h="155698" extrusionOk="0">
                  <a:moveTo>
                    <a:pt x="10278" y="0"/>
                  </a:moveTo>
                  <a:cubicBezTo>
                    <a:pt x="4611" y="0"/>
                    <a:pt x="1" y="4611"/>
                    <a:pt x="1" y="10278"/>
                  </a:cubicBezTo>
                  <a:lnTo>
                    <a:pt x="1" y="145516"/>
                  </a:lnTo>
                  <a:cubicBezTo>
                    <a:pt x="1" y="151183"/>
                    <a:pt x="4611" y="155697"/>
                    <a:pt x="10278" y="155697"/>
                  </a:cubicBezTo>
                  <a:lnTo>
                    <a:pt x="232539" y="155697"/>
                  </a:lnTo>
                  <a:cubicBezTo>
                    <a:pt x="238206" y="155697"/>
                    <a:pt x="242816" y="151183"/>
                    <a:pt x="242816" y="145516"/>
                  </a:cubicBezTo>
                  <a:lnTo>
                    <a:pt x="242816" y="10278"/>
                  </a:lnTo>
                  <a:cubicBezTo>
                    <a:pt x="242816" y="4611"/>
                    <a:pt x="238206" y="0"/>
                    <a:pt x="232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598300" y="4508325"/>
              <a:ext cx="6416200" cy="288175"/>
            </a:xfrm>
            <a:custGeom>
              <a:avLst/>
              <a:gdLst/>
              <a:ahLst/>
              <a:cxnLst/>
              <a:rect l="l" t="t" r="r" b="b"/>
              <a:pathLst>
                <a:path w="256648" h="11527" extrusionOk="0">
                  <a:moveTo>
                    <a:pt x="1" y="1"/>
                  </a:moveTo>
                  <a:lnTo>
                    <a:pt x="1" y="5188"/>
                  </a:lnTo>
                  <a:cubicBezTo>
                    <a:pt x="1" y="8741"/>
                    <a:pt x="2786" y="11527"/>
                    <a:pt x="6340" y="11527"/>
                  </a:cubicBezTo>
                  <a:lnTo>
                    <a:pt x="250404" y="11527"/>
                  </a:lnTo>
                  <a:cubicBezTo>
                    <a:pt x="253862" y="11527"/>
                    <a:pt x="256647" y="8741"/>
                    <a:pt x="256647" y="5188"/>
                  </a:cubicBezTo>
                  <a:lnTo>
                    <a:pt x="2566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 name="Google Shape;1219;p42"/>
          <p:cNvSpPr txBox="1">
            <a:spLocks noGrp="1"/>
          </p:cNvSpPr>
          <p:nvPr>
            <p:ph type="title"/>
          </p:nvPr>
        </p:nvSpPr>
        <p:spPr>
          <a:xfrm>
            <a:off x="987200" y="523950"/>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Demo</a:t>
            </a:r>
            <a:endParaRPr/>
          </a:p>
        </p:txBody>
      </p:sp>
      <p:sp>
        <p:nvSpPr>
          <p:cNvPr id="1220" name="Google Shape;1220;p42"/>
          <p:cNvSpPr txBox="1"/>
          <p:nvPr/>
        </p:nvSpPr>
        <p:spPr>
          <a:xfrm>
            <a:off x="4910325" y="2168450"/>
            <a:ext cx="4139100" cy="126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accent4"/>
              </a:buClr>
              <a:buSzPts val="1100"/>
              <a:buFont typeface="Arial"/>
              <a:buNone/>
            </a:pPr>
            <a:endParaRPr>
              <a:solidFill>
                <a:schemeClr val="dk1"/>
              </a:solidFill>
              <a:latin typeface="Press Start 2P"/>
              <a:ea typeface="Press Start 2P"/>
              <a:cs typeface="Press Start 2P"/>
              <a:sym typeface="Press Start 2P"/>
            </a:endParaRPr>
          </a:p>
          <a:p>
            <a:pPr marL="0" lvl="0" indent="0" algn="ctr" rtl="0">
              <a:spcBef>
                <a:spcPts val="0"/>
              </a:spcBef>
              <a:spcAft>
                <a:spcPts val="0"/>
              </a:spcAft>
              <a:buClr>
                <a:schemeClr val="accent4"/>
              </a:buClr>
              <a:buSzPts val="1100"/>
              <a:buFont typeface="Arial"/>
              <a:buNone/>
            </a:pPr>
            <a:endParaRPr>
              <a:solidFill>
                <a:schemeClr val="dk1"/>
              </a:solidFill>
              <a:latin typeface="Press Start 2P"/>
              <a:ea typeface="Press Start 2P"/>
              <a:cs typeface="Press Start 2P"/>
              <a:sym typeface="Press Start 2P"/>
            </a:endParaRPr>
          </a:p>
          <a:p>
            <a:pPr marL="0" lvl="0" indent="0" algn="l" rtl="0">
              <a:spcBef>
                <a:spcPts val="0"/>
              </a:spcBef>
              <a:spcAft>
                <a:spcPts val="0"/>
              </a:spcAft>
              <a:buClr>
                <a:schemeClr val="accent4"/>
              </a:buClr>
              <a:buSzPts val="1100"/>
              <a:buFont typeface="Arial"/>
              <a:buNone/>
            </a:pPr>
            <a:r>
              <a:rPr lang="en" sz="2200">
                <a:solidFill>
                  <a:schemeClr val="dk1"/>
                </a:solidFill>
                <a:latin typeface="Press Start 2P"/>
                <a:ea typeface="Press Start 2P"/>
                <a:cs typeface="Press Start 2P"/>
                <a:sym typeface="Press Start 2P"/>
              </a:rPr>
              <a:t>←</a:t>
            </a:r>
            <a:r>
              <a:rPr lang="en" sz="1000">
                <a:solidFill>
                  <a:schemeClr val="dk1"/>
                </a:solidFill>
                <a:latin typeface="Press Start 2P"/>
                <a:ea typeface="Press Start 2P"/>
                <a:cs typeface="Press Start 2P"/>
                <a:sym typeface="Press Start 2P"/>
              </a:rPr>
              <a:t> </a:t>
            </a:r>
            <a:r>
              <a:rPr lang="en" sz="2200" u="sng">
                <a:solidFill>
                  <a:schemeClr val="hlink"/>
                </a:solidFill>
                <a:latin typeface="Press Start 2P"/>
                <a:ea typeface="Press Start 2P"/>
                <a:cs typeface="Press Start 2P"/>
                <a:sym typeface="Press Start 2P"/>
                <a:hlinkClick r:id="rId4"/>
              </a:rPr>
              <a:t>Click Me</a:t>
            </a:r>
            <a:endParaRPr sz="2200">
              <a:solidFill>
                <a:schemeClr val="dk1"/>
              </a:solidFill>
              <a:latin typeface="Press Start 2P"/>
              <a:ea typeface="Press Start 2P"/>
              <a:cs typeface="Press Start 2P"/>
              <a:sym typeface="Press Start 2P"/>
            </a:endParaRPr>
          </a:p>
          <a:p>
            <a:pPr marL="0" lvl="0" indent="0" algn="l" rtl="0">
              <a:spcBef>
                <a:spcPts val="0"/>
              </a:spcBef>
              <a:spcAft>
                <a:spcPts val="0"/>
              </a:spcAft>
              <a:buClr>
                <a:schemeClr val="accent4"/>
              </a:buClr>
              <a:buSzPts val="1100"/>
              <a:buFont typeface="Arial"/>
              <a:buNone/>
            </a:pPr>
            <a:endParaRPr sz="1000">
              <a:solidFill>
                <a:schemeClr val="dk1"/>
              </a:solidFill>
              <a:latin typeface="Press Start 2P"/>
              <a:ea typeface="Press Start 2P"/>
              <a:cs typeface="Press Start 2P"/>
              <a:sym typeface="Press Start 2P"/>
            </a:endParaRPr>
          </a:p>
        </p:txBody>
      </p:sp>
      <p:grpSp>
        <p:nvGrpSpPr>
          <p:cNvPr id="1221" name="Google Shape;1221;p42"/>
          <p:cNvGrpSpPr/>
          <p:nvPr/>
        </p:nvGrpSpPr>
        <p:grpSpPr>
          <a:xfrm>
            <a:off x="4190668" y="1181308"/>
            <a:ext cx="368157" cy="367434"/>
            <a:chOff x="-60254550" y="3367325"/>
            <a:chExt cx="318200" cy="317575"/>
          </a:xfrm>
        </p:grpSpPr>
        <p:sp>
          <p:nvSpPr>
            <p:cNvPr id="1222" name="Google Shape;1222;p42"/>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2"/>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2"/>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42"/>
          <p:cNvGrpSpPr/>
          <p:nvPr/>
        </p:nvGrpSpPr>
        <p:grpSpPr>
          <a:xfrm>
            <a:off x="5895526" y="1655074"/>
            <a:ext cx="368154" cy="367432"/>
            <a:chOff x="1587750" y="238125"/>
            <a:chExt cx="4424925" cy="5219200"/>
          </a:xfrm>
        </p:grpSpPr>
        <p:sp>
          <p:nvSpPr>
            <p:cNvPr id="1227" name="Google Shape;1227;p42"/>
            <p:cNvSpPr/>
            <p:nvPr/>
          </p:nvSpPr>
          <p:spPr>
            <a:xfrm>
              <a:off x="5033225" y="2110500"/>
              <a:ext cx="979450" cy="1247725"/>
            </a:xfrm>
            <a:custGeom>
              <a:avLst/>
              <a:gdLst/>
              <a:ahLst/>
              <a:cxnLst/>
              <a:rect l="l" t="t" r="r" b="b"/>
              <a:pathLst>
                <a:path w="39178" h="49909" extrusionOk="0">
                  <a:moveTo>
                    <a:pt x="1" y="0"/>
                  </a:moveTo>
                  <a:lnTo>
                    <a:pt x="1" y="49909"/>
                  </a:lnTo>
                  <a:lnTo>
                    <a:pt x="18757" y="49909"/>
                  </a:lnTo>
                  <a:cubicBezTo>
                    <a:pt x="30044" y="49909"/>
                    <a:pt x="39177" y="40775"/>
                    <a:pt x="39177" y="29489"/>
                  </a:cubicBezTo>
                  <a:lnTo>
                    <a:pt x="39177" y="20420"/>
                  </a:lnTo>
                  <a:cubicBezTo>
                    <a:pt x="39177" y="9134"/>
                    <a:pt x="30044" y="0"/>
                    <a:pt x="18757" y="0"/>
                  </a:cubicBezTo>
                  <a:close/>
                </a:path>
              </a:pathLst>
            </a:custGeom>
            <a:solidFill>
              <a:srgbClr val="DB8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1587750" y="2110500"/>
              <a:ext cx="866100" cy="1247725"/>
            </a:xfrm>
            <a:custGeom>
              <a:avLst/>
              <a:gdLst/>
              <a:ahLst/>
              <a:cxnLst/>
              <a:rect l="l" t="t" r="r" b="b"/>
              <a:pathLst>
                <a:path w="34644" h="49909" extrusionOk="0">
                  <a:moveTo>
                    <a:pt x="20421" y="0"/>
                  </a:moveTo>
                  <a:cubicBezTo>
                    <a:pt x="9134" y="0"/>
                    <a:pt x="1" y="9134"/>
                    <a:pt x="1" y="20420"/>
                  </a:cubicBezTo>
                  <a:lnTo>
                    <a:pt x="1" y="29489"/>
                  </a:lnTo>
                  <a:cubicBezTo>
                    <a:pt x="1" y="40775"/>
                    <a:pt x="9134" y="49909"/>
                    <a:pt x="20421" y="49909"/>
                  </a:cubicBezTo>
                  <a:lnTo>
                    <a:pt x="34643" y="49909"/>
                  </a:lnTo>
                  <a:lnTo>
                    <a:pt x="34643" y="0"/>
                  </a:lnTo>
                  <a:close/>
                </a:path>
              </a:pathLst>
            </a:custGeom>
            <a:solidFill>
              <a:srgbClr val="ED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2"/>
            <p:cNvSpPr/>
            <p:nvPr/>
          </p:nvSpPr>
          <p:spPr>
            <a:xfrm>
              <a:off x="3484600" y="490100"/>
              <a:ext cx="2017575" cy="3721125"/>
            </a:xfrm>
            <a:custGeom>
              <a:avLst/>
              <a:gdLst/>
              <a:ahLst/>
              <a:cxnLst/>
              <a:rect l="l" t="t" r="r" b="b"/>
              <a:pathLst>
                <a:path w="80703" h="148845" extrusionOk="0">
                  <a:moveTo>
                    <a:pt x="1" y="1"/>
                  </a:moveTo>
                  <a:lnTo>
                    <a:pt x="12625" y="148845"/>
                  </a:lnTo>
                  <a:lnTo>
                    <a:pt x="80702" y="114725"/>
                  </a:lnTo>
                  <a:lnTo>
                    <a:pt x="80702" y="57999"/>
                  </a:lnTo>
                  <a:cubicBezTo>
                    <a:pt x="80702" y="57999"/>
                    <a:pt x="77864" y="35719"/>
                    <a:pt x="72841" y="26227"/>
                  </a:cubicBezTo>
                  <a:lnTo>
                    <a:pt x="1" y="1"/>
                  </a:lnTo>
                  <a:close/>
                </a:path>
              </a:pathLst>
            </a:custGeom>
            <a:solidFill>
              <a:srgbClr val="ED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2"/>
            <p:cNvSpPr/>
            <p:nvPr/>
          </p:nvSpPr>
          <p:spPr>
            <a:xfrm>
              <a:off x="2098250" y="368600"/>
              <a:ext cx="1701975" cy="3842625"/>
            </a:xfrm>
            <a:custGeom>
              <a:avLst/>
              <a:gdLst/>
              <a:ahLst/>
              <a:cxnLst/>
              <a:rect l="l" t="t" r="r" b="b"/>
              <a:pathLst>
                <a:path w="68079" h="153705" extrusionOk="0">
                  <a:moveTo>
                    <a:pt x="41917" y="0"/>
                  </a:moveTo>
                  <a:cubicBezTo>
                    <a:pt x="17289" y="10243"/>
                    <a:pt x="1" y="34545"/>
                    <a:pt x="1" y="62859"/>
                  </a:cubicBezTo>
                  <a:lnTo>
                    <a:pt x="1" y="119585"/>
                  </a:lnTo>
                  <a:lnTo>
                    <a:pt x="68079" y="153705"/>
                  </a:lnTo>
                  <a:lnTo>
                    <a:pt x="68079" y="9395"/>
                  </a:lnTo>
                  <a:lnTo>
                    <a:pt x="41917" y="0"/>
                  </a:lnTo>
                  <a:close/>
                </a:path>
              </a:pathLst>
            </a:custGeom>
            <a:solidFill>
              <a:srgbClr val="F7AF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2"/>
            <p:cNvSpPr/>
            <p:nvPr/>
          </p:nvSpPr>
          <p:spPr>
            <a:xfrm>
              <a:off x="3345975" y="3076850"/>
              <a:ext cx="2156200" cy="2380475"/>
            </a:xfrm>
            <a:custGeom>
              <a:avLst/>
              <a:gdLst/>
              <a:ahLst/>
              <a:cxnLst/>
              <a:rect l="l" t="t" r="r" b="b"/>
              <a:pathLst>
                <a:path w="86248" h="95219" extrusionOk="0">
                  <a:moveTo>
                    <a:pt x="18170" y="1"/>
                  </a:moveTo>
                  <a:lnTo>
                    <a:pt x="0" y="47626"/>
                  </a:lnTo>
                  <a:lnTo>
                    <a:pt x="18170" y="95218"/>
                  </a:lnTo>
                  <a:cubicBezTo>
                    <a:pt x="55780" y="95218"/>
                    <a:pt x="86247" y="64751"/>
                    <a:pt x="86247" y="27140"/>
                  </a:cubicBezTo>
                  <a:lnTo>
                    <a:pt x="86247" y="11255"/>
                  </a:lnTo>
                  <a:lnTo>
                    <a:pt x="55682" y="11255"/>
                  </a:lnTo>
                  <a:cubicBezTo>
                    <a:pt x="44918" y="4143"/>
                    <a:pt x="32033" y="1"/>
                    <a:pt x="18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2"/>
            <p:cNvSpPr/>
            <p:nvPr/>
          </p:nvSpPr>
          <p:spPr>
            <a:xfrm>
              <a:off x="2098250" y="3076850"/>
              <a:ext cx="1701975" cy="2380475"/>
            </a:xfrm>
            <a:custGeom>
              <a:avLst/>
              <a:gdLst/>
              <a:ahLst/>
              <a:cxnLst/>
              <a:rect l="l" t="t" r="r" b="b"/>
              <a:pathLst>
                <a:path w="68079" h="95219" extrusionOk="0">
                  <a:moveTo>
                    <a:pt x="68079" y="1"/>
                  </a:moveTo>
                  <a:cubicBezTo>
                    <a:pt x="54215" y="1"/>
                    <a:pt x="41330" y="4143"/>
                    <a:pt x="30598" y="11255"/>
                  </a:cubicBezTo>
                  <a:lnTo>
                    <a:pt x="1" y="11255"/>
                  </a:lnTo>
                  <a:lnTo>
                    <a:pt x="1" y="27140"/>
                  </a:lnTo>
                  <a:cubicBezTo>
                    <a:pt x="1" y="64751"/>
                    <a:pt x="30468" y="95218"/>
                    <a:pt x="68079" y="95218"/>
                  </a:cubicBezTo>
                  <a:lnTo>
                    <a:pt x="680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2"/>
            <p:cNvSpPr/>
            <p:nvPr/>
          </p:nvSpPr>
          <p:spPr>
            <a:xfrm>
              <a:off x="3516400" y="1997150"/>
              <a:ext cx="567625" cy="340075"/>
            </a:xfrm>
            <a:custGeom>
              <a:avLst/>
              <a:gdLst/>
              <a:ahLst/>
              <a:cxnLst/>
              <a:rect l="l" t="t" r="r" b="b"/>
              <a:pathLst>
                <a:path w="22705" h="13603" extrusionOk="0">
                  <a:moveTo>
                    <a:pt x="1" y="0"/>
                  </a:moveTo>
                  <a:lnTo>
                    <a:pt x="1" y="13603"/>
                  </a:lnTo>
                  <a:lnTo>
                    <a:pt x="22704" y="13603"/>
                  </a:lnTo>
                  <a:lnTo>
                    <a:pt x="22704" y="0"/>
                  </a:lnTo>
                  <a:close/>
                </a:path>
              </a:pathLst>
            </a:custGeom>
            <a:solidFill>
              <a:srgbClr val="DB8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2"/>
            <p:cNvSpPr/>
            <p:nvPr/>
          </p:nvSpPr>
          <p:spPr>
            <a:xfrm>
              <a:off x="2892550" y="1656250"/>
              <a:ext cx="737250" cy="1021050"/>
            </a:xfrm>
            <a:custGeom>
              <a:avLst/>
              <a:gdLst/>
              <a:ahLst/>
              <a:cxnLst/>
              <a:rect l="l" t="t" r="r" b="b"/>
              <a:pathLst>
                <a:path w="29490" h="40842" extrusionOk="0">
                  <a:moveTo>
                    <a:pt x="9069" y="1"/>
                  </a:moveTo>
                  <a:lnTo>
                    <a:pt x="1" y="20421"/>
                  </a:lnTo>
                  <a:lnTo>
                    <a:pt x="9069" y="40841"/>
                  </a:lnTo>
                  <a:cubicBezTo>
                    <a:pt x="20323" y="40841"/>
                    <a:pt x="29489" y="31675"/>
                    <a:pt x="29489" y="20421"/>
                  </a:cubicBezTo>
                  <a:cubicBezTo>
                    <a:pt x="29489" y="9167"/>
                    <a:pt x="20323" y="1"/>
                    <a:pt x="9069" y="1"/>
                  </a:cubicBezTo>
                  <a:close/>
                </a:path>
              </a:pathLst>
            </a:custGeom>
            <a:solidFill>
              <a:srgbClr val="FFE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2"/>
            <p:cNvSpPr/>
            <p:nvPr/>
          </p:nvSpPr>
          <p:spPr>
            <a:xfrm>
              <a:off x="2608750" y="1656250"/>
              <a:ext cx="510525" cy="1021050"/>
            </a:xfrm>
            <a:custGeom>
              <a:avLst/>
              <a:gdLst/>
              <a:ahLst/>
              <a:cxnLst/>
              <a:rect l="l" t="t" r="r" b="b"/>
              <a:pathLst>
                <a:path w="20421" h="40842" extrusionOk="0">
                  <a:moveTo>
                    <a:pt x="20421" y="1"/>
                  </a:moveTo>
                  <a:cubicBezTo>
                    <a:pt x="9167" y="1"/>
                    <a:pt x="1" y="9167"/>
                    <a:pt x="1" y="20421"/>
                  </a:cubicBezTo>
                  <a:cubicBezTo>
                    <a:pt x="1" y="31675"/>
                    <a:pt x="9167" y="40841"/>
                    <a:pt x="20421" y="40841"/>
                  </a:cubicBezTo>
                  <a:lnTo>
                    <a:pt x="204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2"/>
            <p:cNvSpPr/>
            <p:nvPr/>
          </p:nvSpPr>
          <p:spPr>
            <a:xfrm>
              <a:off x="4254425" y="1656250"/>
              <a:ext cx="737250" cy="1021050"/>
            </a:xfrm>
            <a:custGeom>
              <a:avLst/>
              <a:gdLst/>
              <a:ahLst/>
              <a:cxnLst/>
              <a:rect l="l" t="t" r="r" b="b"/>
              <a:pathLst>
                <a:path w="29490" h="40842" extrusionOk="0">
                  <a:moveTo>
                    <a:pt x="9069" y="1"/>
                  </a:moveTo>
                  <a:lnTo>
                    <a:pt x="1" y="20421"/>
                  </a:lnTo>
                  <a:lnTo>
                    <a:pt x="9069" y="40841"/>
                  </a:lnTo>
                  <a:cubicBezTo>
                    <a:pt x="20323" y="40841"/>
                    <a:pt x="29489" y="31675"/>
                    <a:pt x="29489" y="20421"/>
                  </a:cubicBezTo>
                  <a:cubicBezTo>
                    <a:pt x="29489" y="9167"/>
                    <a:pt x="20323" y="1"/>
                    <a:pt x="9069" y="1"/>
                  </a:cubicBezTo>
                  <a:close/>
                </a:path>
              </a:pathLst>
            </a:custGeom>
            <a:solidFill>
              <a:srgbClr val="FFBE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2"/>
            <p:cNvSpPr/>
            <p:nvPr/>
          </p:nvSpPr>
          <p:spPr>
            <a:xfrm>
              <a:off x="3970650" y="1656250"/>
              <a:ext cx="510525" cy="1021050"/>
            </a:xfrm>
            <a:custGeom>
              <a:avLst/>
              <a:gdLst/>
              <a:ahLst/>
              <a:cxnLst/>
              <a:rect l="l" t="t" r="r" b="b"/>
              <a:pathLst>
                <a:path w="20421" h="40842" extrusionOk="0">
                  <a:moveTo>
                    <a:pt x="20420" y="1"/>
                  </a:moveTo>
                  <a:cubicBezTo>
                    <a:pt x="9166" y="1"/>
                    <a:pt x="0" y="9167"/>
                    <a:pt x="0" y="20421"/>
                  </a:cubicBezTo>
                  <a:cubicBezTo>
                    <a:pt x="0" y="31675"/>
                    <a:pt x="9166" y="40841"/>
                    <a:pt x="20420" y="40841"/>
                  </a:cubicBezTo>
                  <a:lnTo>
                    <a:pt x="20420" y="1"/>
                  </a:lnTo>
                  <a:close/>
                </a:path>
              </a:pathLst>
            </a:custGeom>
            <a:solidFill>
              <a:srgbClr val="FFE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2"/>
            <p:cNvSpPr/>
            <p:nvPr/>
          </p:nvSpPr>
          <p:spPr>
            <a:xfrm>
              <a:off x="3686850" y="3587350"/>
              <a:ext cx="510525" cy="340900"/>
            </a:xfrm>
            <a:custGeom>
              <a:avLst/>
              <a:gdLst/>
              <a:ahLst/>
              <a:cxnLst/>
              <a:rect l="l" t="t" r="r" b="b"/>
              <a:pathLst>
                <a:path w="20421" h="13636" extrusionOk="0">
                  <a:moveTo>
                    <a:pt x="4535" y="1"/>
                  </a:moveTo>
                  <a:lnTo>
                    <a:pt x="0" y="6818"/>
                  </a:lnTo>
                  <a:lnTo>
                    <a:pt x="4535" y="13636"/>
                  </a:lnTo>
                  <a:lnTo>
                    <a:pt x="20420" y="13636"/>
                  </a:lnTo>
                  <a:lnTo>
                    <a:pt x="20420" y="1"/>
                  </a:lnTo>
                  <a:close/>
                </a:path>
              </a:pathLst>
            </a:custGeom>
            <a:solidFill>
              <a:srgbClr val="DB8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2"/>
            <p:cNvSpPr/>
            <p:nvPr/>
          </p:nvSpPr>
          <p:spPr>
            <a:xfrm>
              <a:off x="3403050" y="3587350"/>
              <a:ext cx="397175" cy="340900"/>
            </a:xfrm>
            <a:custGeom>
              <a:avLst/>
              <a:gdLst/>
              <a:ahLst/>
              <a:cxnLst/>
              <a:rect l="l" t="t" r="r" b="b"/>
              <a:pathLst>
                <a:path w="15887" h="13636" extrusionOk="0">
                  <a:moveTo>
                    <a:pt x="1" y="1"/>
                  </a:moveTo>
                  <a:lnTo>
                    <a:pt x="1" y="13636"/>
                  </a:lnTo>
                  <a:lnTo>
                    <a:pt x="15887" y="13636"/>
                  </a:lnTo>
                  <a:lnTo>
                    <a:pt x="15887" y="1"/>
                  </a:lnTo>
                  <a:close/>
                </a:path>
              </a:pathLst>
            </a:custGeom>
            <a:solidFill>
              <a:srgbClr val="ED99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2"/>
            <p:cNvSpPr/>
            <p:nvPr/>
          </p:nvSpPr>
          <p:spPr>
            <a:xfrm>
              <a:off x="3146175" y="238125"/>
              <a:ext cx="2159450" cy="907650"/>
            </a:xfrm>
            <a:custGeom>
              <a:avLst/>
              <a:gdLst/>
              <a:ahLst/>
              <a:cxnLst/>
              <a:rect l="l" t="t" r="r" b="b"/>
              <a:pathLst>
                <a:path w="86378" h="36306" extrusionOk="0">
                  <a:moveTo>
                    <a:pt x="26162" y="0"/>
                  </a:moveTo>
                  <a:cubicBezTo>
                    <a:pt x="16898" y="0"/>
                    <a:pt x="8058" y="1859"/>
                    <a:pt x="0" y="5219"/>
                  </a:cubicBezTo>
                  <a:cubicBezTo>
                    <a:pt x="10537" y="23780"/>
                    <a:pt x="30500" y="36306"/>
                    <a:pt x="53399" y="36306"/>
                  </a:cubicBezTo>
                  <a:lnTo>
                    <a:pt x="86378" y="36306"/>
                  </a:lnTo>
                  <a:cubicBezTo>
                    <a:pt x="74961" y="14712"/>
                    <a:pt x="52290" y="0"/>
                    <a:pt x="26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42"/>
          <p:cNvGrpSpPr/>
          <p:nvPr/>
        </p:nvGrpSpPr>
        <p:grpSpPr>
          <a:xfrm>
            <a:off x="5108401" y="1655072"/>
            <a:ext cx="368154" cy="367432"/>
            <a:chOff x="1587750" y="238125"/>
            <a:chExt cx="4424925" cy="5219200"/>
          </a:xfrm>
        </p:grpSpPr>
        <p:sp>
          <p:nvSpPr>
            <p:cNvPr id="1242" name="Google Shape;1242;p42"/>
            <p:cNvSpPr/>
            <p:nvPr/>
          </p:nvSpPr>
          <p:spPr>
            <a:xfrm>
              <a:off x="3460150" y="238125"/>
              <a:ext cx="2382075" cy="2496250"/>
            </a:xfrm>
            <a:custGeom>
              <a:avLst/>
              <a:gdLst/>
              <a:ahLst/>
              <a:cxnLst/>
              <a:rect l="l" t="t" r="r" b="b"/>
              <a:pathLst>
                <a:path w="95283" h="99850" extrusionOk="0">
                  <a:moveTo>
                    <a:pt x="13603" y="0"/>
                  </a:moveTo>
                  <a:lnTo>
                    <a:pt x="0" y="99849"/>
                  </a:lnTo>
                  <a:lnTo>
                    <a:pt x="95283" y="99849"/>
                  </a:lnTo>
                  <a:lnTo>
                    <a:pt x="95283" y="81680"/>
                  </a:lnTo>
                  <a:cubicBezTo>
                    <a:pt x="95283" y="36632"/>
                    <a:pt x="58651" y="0"/>
                    <a:pt x="136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2"/>
            <p:cNvSpPr/>
            <p:nvPr/>
          </p:nvSpPr>
          <p:spPr>
            <a:xfrm>
              <a:off x="1758200" y="238125"/>
              <a:ext cx="2042025" cy="2496250"/>
            </a:xfrm>
            <a:custGeom>
              <a:avLst/>
              <a:gdLst/>
              <a:ahLst/>
              <a:cxnLst/>
              <a:rect l="l" t="t" r="r" b="b"/>
              <a:pathLst>
                <a:path w="81681" h="99850" extrusionOk="0">
                  <a:moveTo>
                    <a:pt x="81681" y="0"/>
                  </a:moveTo>
                  <a:cubicBezTo>
                    <a:pt x="36633" y="0"/>
                    <a:pt x="0" y="36632"/>
                    <a:pt x="0" y="81680"/>
                  </a:cubicBezTo>
                  <a:lnTo>
                    <a:pt x="0" y="99849"/>
                  </a:lnTo>
                  <a:lnTo>
                    <a:pt x="81681" y="99849"/>
                  </a:lnTo>
                  <a:lnTo>
                    <a:pt x="816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2"/>
            <p:cNvSpPr/>
            <p:nvPr/>
          </p:nvSpPr>
          <p:spPr>
            <a:xfrm>
              <a:off x="1758200" y="3074400"/>
              <a:ext cx="2268725" cy="2382925"/>
            </a:xfrm>
            <a:custGeom>
              <a:avLst/>
              <a:gdLst/>
              <a:ahLst/>
              <a:cxnLst/>
              <a:rect l="l" t="t" r="r" b="b"/>
              <a:pathLst>
                <a:path w="90749" h="95317" extrusionOk="0">
                  <a:moveTo>
                    <a:pt x="0" y="1"/>
                  </a:moveTo>
                  <a:lnTo>
                    <a:pt x="0" y="95316"/>
                  </a:lnTo>
                  <a:lnTo>
                    <a:pt x="81681" y="95316"/>
                  </a:lnTo>
                  <a:lnTo>
                    <a:pt x="907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2"/>
            <p:cNvSpPr/>
            <p:nvPr/>
          </p:nvSpPr>
          <p:spPr>
            <a:xfrm>
              <a:off x="3800200" y="3074400"/>
              <a:ext cx="2042025" cy="2382925"/>
            </a:xfrm>
            <a:custGeom>
              <a:avLst/>
              <a:gdLst/>
              <a:ahLst/>
              <a:cxnLst/>
              <a:rect l="l" t="t" r="r" b="b"/>
              <a:pathLst>
                <a:path w="81681" h="95317" extrusionOk="0">
                  <a:moveTo>
                    <a:pt x="1" y="1"/>
                  </a:moveTo>
                  <a:lnTo>
                    <a:pt x="1" y="95316"/>
                  </a:lnTo>
                  <a:lnTo>
                    <a:pt x="81681" y="95316"/>
                  </a:lnTo>
                  <a:lnTo>
                    <a:pt x="81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2"/>
            <p:cNvSpPr/>
            <p:nvPr/>
          </p:nvSpPr>
          <p:spPr>
            <a:xfrm>
              <a:off x="5101725" y="2507650"/>
              <a:ext cx="910950" cy="1021025"/>
            </a:xfrm>
            <a:custGeom>
              <a:avLst/>
              <a:gdLst/>
              <a:ahLst/>
              <a:cxnLst/>
              <a:rect l="l" t="t" r="r" b="b"/>
              <a:pathLst>
                <a:path w="36438" h="40841" extrusionOk="0">
                  <a:moveTo>
                    <a:pt x="1" y="0"/>
                  </a:moveTo>
                  <a:lnTo>
                    <a:pt x="1" y="40677"/>
                  </a:lnTo>
                  <a:cubicBezTo>
                    <a:pt x="1" y="40677"/>
                    <a:pt x="15202" y="40840"/>
                    <a:pt x="16017" y="40840"/>
                  </a:cubicBezTo>
                  <a:cubicBezTo>
                    <a:pt x="27304" y="40840"/>
                    <a:pt x="36437" y="31674"/>
                    <a:pt x="36437" y="20420"/>
                  </a:cubicBezTo>
                  <a:cubicBezTo>
                    <a:pt x="36437" y="9134"/>
                    <a:pt x="27304" y="0"/>
                    <a:pt x="16017" y="0"/>
                  </a:cubicBezTo>
                  <a:close/>
                </a:path>
              </a:pathLst>
            </a:custGeom>
            <a:solidFill>
              <a:srgbClr val="FFBE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2"/>
            <p:cNvSpPr/>
            <p:nvPr/>
          </p:nvSpPr>
          <p:spPr>
            <a:xfrm>
              <a:off x="1587750" y="2507650"/>
              <a:ext cx="910950" cy="1021025"/>
            </a:xfrm>
            <a:custGeom>
              <a:avLst/>
              <a:gdLst/>
              <a:ahLst/>
              <a:cxnLst/>
              <a:rect l="l" t="t" r="r" b="b"/>
              <a:pathLst>
                <a:path w="36438" h="40841" extrusionOk="0">
                  <a:moveTo>
                    <a:pt x="20421" y="0"/>
                  </a:moveTo>
                  <a:cubicBezTo>
                    <a:pt x="9134" y="0"/>
                    <a:pt x="1" y="9134"/>
                    <a:pt x="1" y="20420"/>
                  </a:cubicBezTo>
                  <a:cubicBezTo>
                    <a:pt x="1" y="31674"/>
                    <a:pt x="9134" y="40840"/>
                    <a:pt x="20421" y="40840"/>
                  </a:cubicBezTo>
                  <a:cubicBezTo>
                    <a:pt x="21236" y="40840"/>
                    <a:pt x="36437" y="40677"/>
                    <a:pt x="36437" y="40677"/>
                  </a:cubicBezTo>
                  <a:lnTo>
                    <a:pt x="36437" y="0"/>
                  </a:lnTo>
                  <a:close/>
                </a:path>
              </a:pathLst>
            </a:custGeom>
            <a:solidFill>
              <a:srgbClr val="FDC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2"/>
            <p:cNvSpPr/>
            <p:nvPr/>
          </p:nvSpPr>
          <p:spPr>
            <a:xfrm>
              <a:off x="1648100" y="3241575"/>
              <a:ext cx="1021025" cy="1021050"/>
            </a:xfrm>
            <a:custGeom>
              <a:avLst/>
              <a:gdLst/>
              <a:ahLst/>
              <a:cxnLst/>
              <a:rect l="l" t="t" r="r" b="b"/>
              <a:pathLst>
                <a:path w="40841" h="40842" extrusionOk="0">
                  <a:moveTo>
                    <a:pt x="20421" y="13603"/>
                  </a:moveTo>
                  <a:cubicBezTo>
                    <a:pt x="24172" y="13603"/>
                    <a:pt x="27238" y="16670"/>
                    <a:pt x="27238" y="20421"/>
                  </a:cubicBezTo>
                  <a:cubicBezTo>
                    <a:pt x="27238" y="24172"/>
                    <a:pt x="24172" y="27206"/>
                    <a:pt x="20421" y="27206"/>
                  </a:cubicBezTo>
                  <a:cubicBezTo>
                    <a:pt x="16669" y="27206"/>
                    <a:pt x="13603" y="24172"/>
                    <a:pt x="13603" y="20421"/>
                  </a:cubicBezTo>
                  <a:cubicBezTo>
                    <a:pt x="13603" y="16670"/>
                    <a:pt x="16669" y="13603"/>
                    <a:pt x="20421" y="13603"/>
                  </a:cubicBezTo>
                  <a:close/>
                  <a:moveTo>
                    <a:pt x="20421" y="1"/>
                  </a:moveTo>
                  <a:cubicBezTo>
                    <a:pt x="9167" y="1"/>
                    <a:pt x="1" y="9135"/>
                    <a:pt x="1" y="20421"/>
                  </a:cubicBezTo>
                  <a:cubicBezTo>
                    <a:pt x="1" y="31675"/>
                    <a:pt x="9167" y="40841"/>
                    <a:pt x="20421" y="40841"/>
                  </a:cubicBezTo>
                  <a:cubicBezTo>
                    <a:pt x="31675" y="40841"/>
                    <a:pt x="40841" y="31675"/>
                    <a:pt x="40841" y="20421"/>
                  </a:cubicBezTo>
                  <a:cubicBezTo>
                    <a:pt x="40841" y="9135"/>
                    <a:pt x="31675" y="1"/>
                    <a:pt x="20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2"/>
            <p:cNvSpPr/>
            <p:nvPr/>
          </p:nvSpPr>
          <p:spPr>
            <a:xfrm>
              <a:off x="4931300" y="3241575"/>
              <a:ext cx="1021025" cy="1021050"/>
            </a:xfrm>
            <a:custGeom>
              <a:avLst/>
              <a:gdLst/>
              <a:ahLst/>
              <a:cxnLst/>
              <a:rect l="l" t="t" r="r" b="b"/>
              <a:pathLst>
                <a:path w="40841" h="40842" extrusionOk="0">
                  <a:moveTo>
                    <a:pt x="20420" y="13603"/>
                  </a:moveTo>
                  <a:cubicBezTo>
                    <a:pt x="24172" y="13603"/>
                    <a:pt x="27238" y="16670"/>
                    <a:pt x="27238" y="20421"/>
                  </a:cubicBezTo>
                  <a:cubicBezTo>
                    <a:pt x="27238" y="24172"/>
                    <a:pt x="24172" y="27206"/>
                    <a:pt x="20420" y="27206"/>
                  </a:cubicBezTo>
                  <a:cubicBezTo>
                    <a:pt x="16669" y="27206"/>
                    <a:pt x="13603" y="24172"/>
                    <a:pt x="13603" y="20421"/>
                  </a:cubicBezTo>
                  <a:cubicBezTo>
                    <a:pt x="13603" y="16670"/>
                    <a:pt x="16669" y="13603"/>
                    <a:pt x="20420" y="13603"/>
                  </a:cubicBezTo>
                  <a:close/>
                  <a:moveTo>
                    <a:pt x="20420" y="1"/>
                  </a:moveTo>
                  <a:cubicBezTo>
                    <a:pt x="9167" y="1"/>
                    <a:pt x="0" y="9135"/>
                    <a:pt x="0" y="20421"/>
                  </a:cubicBezTo>
                  <a:cubicBezTo>
                    <a:pt x="0" y="31675"/>
                    <a:pt x="9167" y="40841"/>
                    <a:pt x="20420" y="40841"/>
                  </a:cubicBezTo>
                  <a:cubicBezTo>
                    <a:pt x="31674" y="40841"/>
                    <a:pt x="40840" y="31675"/>
                    <a:pt x="40840" y="20421"/>
                  </a:cubicBezTo>
                  <a:cubicBezTo>
                    <a:pt x="40840" y="9135"/>
                    <a:pt x="31674" y="1"/>
                    <a:pt x="20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2"/>
            <p:cNvSpPr/>
            <p:nvPr/>
          </p:nvSpPr>
          <p:spPr>
            <a:xfrm>
              <a:off x="2098250" y="805700"/>
              <a:ext cx="1928675" cy="3970675"/>
            </a:xfrm>
            <a:custGeom>
              <a:avLst/>
              <a:gdLst/>
              <a:ahLst/>
              <a:cxnLst/>
              <a:rect l="l" t="t" r="r" b="b"/>
              <a:pathLst>
                <a:path w="77147" h="158827" extrusionOk="0">
                  <a:moveTo>
                    <a:pt x="68079" y="0"/>
                  </a:moveTo>
                  <a:lnTo>
                    <a:pt x="2611" y="40319"/>
                  </a:lnTo>
                  <a:cubicBezTo>
                    <a:pt x="914" y="46255"/>
                    <a:pt x="1" y="52518"/>
                    <a:pt x="1" y="58977"/>
                  </a:cubicBezTo>
                  <a:lnTo>
                    <a:pt x="1" y="90749"/>
                  </a:lnTo>
                  <a:cubicBezTo>
                    <a:pt x="1" y="128360"/>
                    <a:pt x="30468" y="158827"/>
                    <a:pt x="68079" y="158827"/>
                  </a:cubicBezTo>
                  <a:lnTo>
                    <a:pt x="77147" y="79397"/>
                  </a:lnTo>
                  <a:lnTo>
                    <a:pt x="68079" y="0"/>
                  </a:lnTo>
                  <a:close/>
                </a:path>
              </a:pathLst>
            </a:custGeom>
            <a:solidFill>
              <a:srgbClr val="FFE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2"/>
            <p:cNvSpPr/>
            <p:nvPr/>
          </p:nvSpPr>
          <p:spPr>
            <a:xfrm>
              <a:off x="3800200" y="805700"/>
              <a:ext cx="1701975" cy="3970675"/>
            </a:xfrm>
            <a:custGeom>
              <a:avLst/>
              <a:gdLst/>
              <a:ahLst/>
              <a:cxnLst/>
              <a:rect l="l" t="t" r="r" b="b"/>
              <a:pathLst>
                <a:path w="68079" h="158827" extrusionOk="0">
                  <a:moveTo>
                    <a:pt x="1" y="0"/>
                  </a:moveTo>
                  <a:lnTo>
                    <a:pt x="1" y="158827"/>
                  </a:lnTo>
                  <a:cubicBezTo>
                    <a:pt x="37611" y="158827"/>
                    <a:pt x="68078" y="128360"/>
                    <a:pt x="68078" y="90749"/>
                  </a:cubicBezTo>
                  <a:lnTo>
                    <a:pt x="68078" y="58977"/>
                  </a:lnTo>
                  <a:cubicBezTo>
                    <a:pt x="68078" y="52518"/>
                    <a:pt x="67165" y="46255"/>
                    <a:pt x="65469" y="40319"/>
                  </a:cubicBezTo>
                  <a:lnTo>
                    <a:pt x="1" y="0"/>
                  </a:lnTo>
                  <a:close/>
                </a:path>
              </a:pathLst>
            </a:custGeom>
            <a:solidFill>
              <a:srgbClr val="FDCD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2"/>
            <p:cNvSpPr/>
            <p:nvPr/>
          </p:nvSpPr>
          <p:spPr>
            <a:xfrm>
              <a:off x="3800200" y="578175"/>
              <a:ext cx="1636725" cy="1235500"/>
            </a:xfrm>
            <a:custGeom>
              <a:avLst/>
              <a:gdLst/>
              <a:ahLst/>
              <a:cxnLst/>
              <a:rect l="l" t="t" r="r" b="b"/>
              <a:pathLst>
                <a:path w="65469" h="49420" extrusionOk="0">
                  <a:moveTo>
                    <a:pt x="1" y="0"/>
                  </a:moveTo>
                  <a:lnTo>
                    <a:pt x="1" y="9101"/>
                  </a:lnTo>
                  <a:cubicBezTo>
                    <a:pt x="1" y="24074"/>
                    <a:pt x="12005" y="38720"/>
                    <a:pt x="26716" y="41656"/>
                  </a:cubicBezTo>
                  <a:lnTo>
                    <a:pt x="65469" y="49420"/>
                  </a:lnTo>
                  <a:cubicBezTo>
                    <a:pt x="57379" y="20910"/>
                    <a:pt x="31120"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2"/>
            <p:cNvSpPr/>
            <p:nvPr/>
          </p:nvSpPr>
          <p:spPr>
            <a:xfrm>
              <a:off x="2163500" y="578175"/>
              <a:ext cx="1636725" cy="1235500"/>
            </a:xfrm>
            <a:custGeom>
              <a:avLst/>
              <a:gdLst/>
              <a:ahLst/>
              <a:cxnLst/>
              <a:rect l="l" t="t" r="r" b="b"/>
              <a:pathLst>
                <a:path w="65469" h="49420" extrusionOk="0">
                  <a:moveTo>
                    <a:pt x="65469" y="0"/>
                  </a:moveTo>
                  <a:cubicBezTo>
                    <a:pt x="34349" y="0"/>
                    <a:pt x="8090" y="20910"/>
                    <a:pt x="1" y="49420"/>
                  </a:cubicBezTo>
                  <a:lnTo>
                    <a:pt x="38753" y="41656"/>
                  </a:lnTo>
                  <a:cubicBezTo>
                    <a:pt x="53464" y="38720"/>
                    <a:pt x="65469" y="24074"/>
                    <a:pt x="65469" y="9101"/>
                  </a:cubicBezTo>
                  <a:lnTo>
                    <a:pt x="654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2"/>
            <p:cNvSpPr/>
            <p:nvPr/>
          </p:nvSpPr>
          <p:spPr>
            <a:xfrm>
              <a:off x="2665850" y="2450550"/>
              <a:ext cx="737225" cy="510525"/>
            </a:xfrm>
            <a:custGeom>
              <a:avLst/>
              <a:gdLst/>
              <a:ahLst/>
              <a:cxnLst/>
              <a:rect l="l" t="t" r="r" b="b"/>
              <a:pathLst>
                <a:path w="29489" h="20421" extrusionOk="0">
                  <a:moveTo>
                    <a:pt x="0" y="1"/>
                  </a:moveTo>
                  <a:lnTo>
                    <a:pt x="0" y="13603"/>
                  </a:lnTo>
                  <a:lnTo>
                    <a:pt x="15886" y="13603"/>
                  </a:lnTo>
                  <a:lnTo>
                    <a:pt x="15886" y="20421"/>
                  </a:lnTo>
                  <a:lnTo>
                    <a:pt x="29489" y="20421"/>
                  </a:lnTo>
                  <a:lnTo>
                    <a:pt x="29489" y="1"/>
                  </a:lnTo>
                  <a:close/>
                </a:path>
              </a:pathLst>
            </a:custGeom>
            <a:solidFill>
              <a:srgbClr val="5B32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2"/>
            <p:cNvSpPr/>
            <p:nvPr/>
          </p:nvSpPr>
          <p:spPr>
            <a:xfrm>
              <a:off x="4197350" y="2450550"/>
              <a:ext cx="737225" cy="510525"/>
            </a:xfrm>
            <a:custGeom>
              <a:avLst/>
              <a:gdLst/>
              <a:ahLst/>
              <a:cxnLst/>
              <a:rect l="l" t="t" r="r" b="b"/>
              <a:pathLst>
                <a:path w="29489" h="20421" extrusionOk="0">
                  <a:moveTo>
                    <a:pt x="0" y="1"/>
                  </a:moveTo>
                  <a:lnTo>
                    <a:pt x="0" y="20421"/>
                  </a:lnTo>
                  <a:lnTo>
                    <a:pt x="13603" y="20421"/>
                  </a:lnTo>
                  <a:lnTo>
                    <a:pt x="13603" y="13603"/>
                  </a:lnTo>
                  <a:lnTo>
                    <a:pt x="29489" y="13603"/>
                  </a:lnTo>
                  <a:lnTo>
                    <a:pt x="29489" y="1"/>
                  </a:lnTo>
                  <a:close/>
                </a:path>
              </a:pathLst>
            </a:custGeom>
            <a:solidFill>
              <a:srgbClr val="331D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2"/>
            <p:cNvSpPr/>
            <p:nvPr/>
          </p:nvSpPr>
          <p:spPr>
            <a:xfrm>
              <a:off x="3289700" y="3415275"/>
              <a:ext cx="623875" cy="510550"/>
            </a:xfrm>
            <a:custGeom>
              <a:avLst/>
              <a:gdLst/>
              <a:ahLst/>
              <a:cxnLst/>
              <a:rect l="l" t="t" r="r" b="b"/>
              <a:pathLst>
                <a:path w="24955" h="20422" extrusionOk="0">
                  <a:moveTo>
                    <a:pt x="1" y="1"/>
                  </a:moveTo>
                  <a:cubicBezTo>
                    <a:pt x="1" y="11255"/>
                    <a:pt x="9167" y="20421"/>
                    <a:pt x="20421" y="20421"/>
                  </a:cubicBezTo>
                  <a:lnTo>
                    <a:pt x="24955" y="13603"/>
                  </a:lnTo>
                  <a:lnTo>
                    <a:pt x="20421" y="6786"/>
                  </a:lnTo>
                  <a:cubicBezTo>
                    <a:pt x="16669" y="6786"/>
                    <a:pt x="13603" y="3752"/>
                    <a:pt x="13603" y="1"/>
                  </a:cubicBezTo>
                  <a:close/>
                </a:path>
              </a:pathLst>
            </a:custGeom>
            <a:solidFill>
              <a:srgbClr val="F88A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2"/>
            <p:cNvSpPr/>
            <p:nvPr/>
          </p:nvSpPr>
          <p:spPr>
            <a:xfrm>
              <a:off x="3800200" y="3415275"/>
              <a:ext cx="510525" cy="510550"/>
            </a:xfrm>
            <a:custGeom>
              <a:avLst/>
              <a:gdLst/>
              <a:ahLst/>
              <a:cxnLst/>
              <a:rect l="l" t="t" r="r" b="b"/>
              <a:pathLst>
                <a:path w="20421" h="20422" extrusionOk="0">
                  <a:moveTo>
                    <a:pt x="6818" y="1"/>
                  </a:moveTo>
                  <a:cubicBezTo>
                    <a:pt x="6818" y="3752"/>
                    <a:pt x="3752" y="6786"/>
                    <a:pt x="1" y="6786"/>
                  </a:cubicBezTo>
                  <a:lnTo>
                    <a:pt x="1" y="20421"/>
                  </a:lnTo>
                  <a:cubicBezTo>
                    <a:pt x="11254" y="20421"/>
                    <a:pt x="20421" y="11255"/>
                    <a:pt x="20421" y="1"/>
                  </a:cubicBezTo>
                  <a:close/>
                </a:path>
              </a:pathLst>
            </a:custGeom>
            <a:solidFill>
              <a:srgbClr val="FD41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42"/>
          <p:cNvGrpSpPr/>
          <p:nvPr/>
        </p:nvGrpSpPr>
        <p:grpSpPr>
          <a:xfrm>
            <a:off x="6688339" y="1650151"/>
            <a:ext cx="368154" cy="367432"/>
            <a:chOff x="1587750" y="238125"/>
            <a:chExt cx="4424925" cy="5219200"/>
          </a:xfrm>
        </p:grpSpPr>
        <p:sp>
          <p:nvSpPr>
            <p:cNvPr id="1259" name="Google Shape;1259;p42"/>
            <p:cNvSpPr/>
            <p:nvPr/>
          </p:nvSpPr>
          <p:spPr>
            <a:xfrm>
              <a:off x="1587750" y="2621000"/>
              <a:ext cx="910950" cy="1021025"/>
            </a:xfrm>
            <a:custGeom>
              <a:avLst/>
              <a:gdLst/>
              <a:ahLst/>
              <a:cxnLst/>
              <a:rect l="l" t="t" r="r" b="b"/>
              <a:pathLst>
                <a:path w="36438" h="40841" extrusionOk="0">
                  <a:moveTo>
                    <a:pt x="20421" y="0"/>
                  </a:moveTo>
                  <a:cubicBezTo>
                    <a:pt x="9134" y="0"/>
                    <a:pt x="1" y="9134"/>
                    <a:pt x="1" y="20420"/>
                  </a:cubicBezTo>
                  <a:cubicBezTo>
                    <a:pt x="1" y="31707"/>
                    <a:pt x="9134" y="40840"/>
                    <a:pt x="20421" y="40840"/>
                  </a:cubicBezTo>
                  <a:cubicBezTo>
                    <a:pt x="21236" y="40840"/>
                    <a:pt x="36437" y="40710"/>
                    <a:pt x="36437" y="40710"/>
                  </a:cubicBezTo>
                  <a:lnTo>
                    <a:pt x="36437" y="0"/>
                  </a:lnTo>
                  <a:close/>
                </a:path>
              </a:pathLst>
            </a:custGeom>
            <a:solidFill>
              <a:srgbClr val="8F5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2"/>
            <p:cNvSpPr/>
            <p:nvPr/>
          </p:nvSpPr>
          <p:spPr>
            <a:xfrm>
              <a:off x="5101725" y="2621000"/>
              <a:ext cx="910950" cy="1021025"/>
            </a:xfrm>
            <a:custGeom>
              <a:avLst/>
              <a:gdLst/>
              <a:ahLst/>
              <a:cxnLst/>
              <a:rect l="l" t="t" r="r" b="b"/>
              <a:pathLst>
                <a:path w="36438" h="40841" extrusionOk="0">
                  <a:moveTo>
                    <a:pt x="1" y="0"/>
                  </a:moveTo>
                  <a:lnTo>
                    <a:pt x="1" y="40710"/>
                  </a:lnTo>
                  <a:cubicBezTo>
                    <a:pt x="1" y="40710"/>
                    <a:pt x="15202" y="40840"/>
                    <a:pt x="16017" y="40840"/>
                  </a:cubicBezTo>
                  <a:cubicBezTo>
                    <a:pt x="27304" y="40840"/>
                    <a:pt x="36437" y="31707"/>
                    <a:pt x="36437" y="20420"/>
                  </a:cubicBezTo>
                  <a:cubicBezTo>
                    <a:pt x="36437" y="9134"/>
                    <a:pt x="27304" y="0"/>
                    <a:pt x="16017" y="0"/>
                  </a:cubicBezTo>
                  <a:close/>
                </a:path>
              </a:pathLst>
            </a:custGeom>
            <a:solidFill>
              <a:srgbClr val="7943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2"/>
            <p:cNvSpPr/>
            <p:nvPr/>
          </p:nvSpPr>
          <p:spPr>
            <a:xfrm>
              <a:off x="3460150" y="1140050"/>
              <a:ext cx="2042025" cy="2728675"/>
            </a:xfrm>
            <a:custGeom>
              <a:avLst/>
              <a:gdLst/>
              <a:ahLst/>
              <a:cxnLst/>
              <a:rect l="l" t="t" r="r" b="b"/>
              <a:pathLst>
                <a:path w="81681" h="109147" extrusionOk="0">
                  <a:moveTo>
                    <a:pt x="56628" y="1"/>
                  </a:moveTo>
                  <a:lnTo>
                    <a:pt x="0" y="16441"/>
                  </a:lnTo>
                  <a:lnTo>
                    <a:pt x="0" y="109147"/>
                  </a:lnTo>
                  <a:lnTo>
                    <a:pt x="81680" y="100078"/>
                  </a:lnTo>
                  <a:lnTo>
                    <a:pt x="81680" y="61815"/>
                  </a:lnTo>
                  <a:cubicBezTo>
                    <a:pt x="81680" y="40547"/>
                    <a:pt x="71927" y="12494"/>
                    <a:pt x="56628" y="1"/>
                  </a:cubicBezTo>
                  <a:close/>
                </a:path>
              </a:pathLst>
            </a:custGeom>
            <a:solidFill>
              <a:srgbClr val="8F5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2"/>
            <p:cNvSpPr/>
            <p:nvPr/>
          </p:nvSpPr>
          <p:spPr>
            <a:xfrm>
              <a:off x="2098250" y="1140050"/>
              <a:ext cx="1701975" cy="2842025"/>
            </a:xfrm>
            <a:custGeom>
              <a:avLst/>
              <a:gdLst/>
              <a:ahLst/>
              <a:cxnLst/>
              <a:rect l="l" t="t" r="r" b="b"/>
              <a:pathLst>
                <a:path w="68079" h="113681" extrusionOk="0">
                  <a:moveTo>
                    <a:pt x="25053" y="1"/>
                  </a:moveTo>
                  <a:cubicBezTo>
                    <a:pt x="9754" y="12494"/>
                    <a:pt x="1" y="40547"/>
                    <a:pt x="1" y="61815"/>
                  </a:cubicBezTo>
                  <a:lnTo>
                    <a:pt x="1" y="100078"/>
                  </a:lnTo>
                  <a:lnTo>
                    <a:pt x="68079" y="113681"/>
                  </a:lnTo>
                  <a:lnTo>
                    <a:pt x="68079" y="30043"/>
                  </a:lnTo>
                  <a:lnTo>
                    <a:pt x="25053" y="1"/>
                  </a:lnTo>
                  <a:close/>
                </a:path>
              </a:pathLst>
            </a:custGeom>
            <a:solidFill>
              <a:srgbClr val="A15F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2"/>
            <p:cNvSpPr/>
            <p:nvPr/>
          </p:nvSpPr>
          <p:spPr>
            <a:xfrm>
              <a:off x="3460150" y="238125"/>
              <a:ext cx="2042025" cy="2447325"/>
            </a:xfrm>
            <a:custGeom>
              <a:avLst/>
              <a:gdLst/>
              <a:ahLst/>
              <a:cxnLst/>
              <a:rect l="l" t="t" r="r" b="b"/>
              <a:pathLst>
                <a:path w="81681" h="97893" extrusionOk="0">
                  <a:moveTo>
                    <a:pt x="13603" y="0"/>
                  </a:moveTo>
                  <a:lnTo>
                    <a:pt x="0" y="33077"/>
                  </a:lnTo>
                  <a:lnTo>
                    <a:pt x="13603" y="66120"/>
                  </a:lnTo>
                  <a:cubicBezTo>
                    <a:pt x="30369" y="66120"/>
                    <a:pt x="47592" y="57835"/>
                    <a:pt x="56628" y="45146"/>
                  </a:cubicBezTo>
                  <a:cubicBezTo>
                    <a:pt x="71927" y="57639"/>
                    <a:pt x="81680" y="76624"/>
                    <a:pt x="81680" y="97892"/>
                  </a:cubicBezTo>
                  <a:cubicBezTo>
                    <a:pt x="81680" y="97892"/>
                    <a:pt x="81680" y="47266"/>
                    <a:pt x="81680" y="40612"/>
                  </a:cubicBezTo>
                  <a:cubicBezTo>
                    <a:pt x="81680" y="35654"/>
                    <a:pt x="80049" y="30630"/>
                    <a:pt x="76722" y="26455"/>
                  </a:cubicBezTo>
                  <a:cubicBezTo>
                    <a:pt x="72318" y="20942"/>
                    <a:pt x="65860" y="18006"/>
                    <a:pt x="59303" y="17908"/>
                  </a:cubicBezTo>
                  <a:cubicBezTo>
                    <a:pt x="57150" y="13570"/>
                    <a:pt x="53562" y="9884"/>
                    <a:pt x="48865" y="7633"/>
                  </a:cubicBezTo>
                  <a:cubicBezTo>
                    <a:pt x="45687" y="6095"/>
                    <a:pt x="42335" y="5371"/>
                    <a:pt x="39039" y="5371"/>
                  </a:cubicBezTo>
                  <a:cubicBezTo>
                    <a:pt x="35973" y="5371"/>
                    <a:pt x="32956" y="5997"/>
                    <a:pt x="30173" y="7176"/>
                  </a:cubicBezTo>
                  <a:cubicBezTo>
                    <a:pt x="26031" y="2773"/>
                    <a:pt x="20127" y="0"/>
                    <a:pt x="13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2"/>
            <p:cNvSpPr/>
            <p:nvPr/>
          </p:nvSpPr>
          <p:spPr>
            <a:xfrm>
              <a:off x="2098250" y="238125"/>
              <a:ext cx="1701975" cy="2447325"/>
            </a:xfrm>
            <a:custGeom>
              <a:avLst/>
              <a:gdLst/>
              <a:ahLst/>
              <a:cxnLst/>
              <a:rect l="l" t="t" r="r" b="b"/>
              <a:pathLst>
                <a:path w="68079" h="97893" extrusionOk="0">
                  <a:moveTo>
                    <a:pt x="68079" y="0"/>
                  </a:moveTo>
                  <a:cubicBezTo>
                    <a:pt x="61555" y="0"/>
                    <a:pt x="55650" y="2773"/>
                    <a:pt x="51508" y="7176"/>
                  </a:cubicBezTo>
                  <a:cubicBezTo>
                    <a:pt x="48725" y="5997"/>
                    <a:pt x="45708" y="5371"/>
                    <a:pt x="42643" y="5371"/>
                  </a:cubicBezTo>
                  <a:cubicBezTo>
                    <a:pt x="39346" y="5371"/>
                    <a:pt x="35994" y="6095"/>
                    <a:pt x="32816" y="7633"/>
                  </a:cubicBezTo>
                  <a:cubicBezTo>
                    <a:pt x="28119" y="9884"/>
                    <a:pt x="24531" y="13570"/>
                    <a:pt x="22378" y="17908"/>
                  </a:cubicBezTo>
                  <a:cubicBezTo>
                    <a:pt x="15822" y="18006"/>
                    <a:pt x="9363" y="20942"/>
                    <a:pt x="4959" y="26455"/>
                  </a:cubicBezTo>
                  <a:cubicBezTo>
                    <a:pt x="1632" y="30630"/>
                    <a:pt x="1" y="35654"/>
                    <a:pt x="1" y="40612"/>
                  </a:cubicBezTo>
                  <a:cubicBezTo>
                    <a:pt x="1" y="47266"/>
                    <a:pt x="1" y="97892"/>
                    <a:pt x="1" y="97892"/>
                  </a:cubicBezTo>
                  <a:cubicBezTo>
                    <a:pt x="1" y="76624"/>
                    <a:pt x="9754" y="57639"/>
                    <a:pt x="25053" y="45146"/>
                  </a:cubicBezTo>
                  <a:cubicBezTo>
                    <a:pt x="34089" y="57835"/>
                    <a:pt x="51312" y="66120"/>
                    <a:pt x="68079" y="66120"/>
                  </a:cubicBezTo>
                  <a:lnTo>
                    <a:pt x="68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2"/>
            <p:cNvSpPr/>
            <p:nvPr/>
          </p:nvSpPr>
          <p:spPr>
            <a:xfrm>
              <a:off x="3460150" y="3642000"/>
              <a:ext cx="2042025" cy="1815325"/>
            </a:xfrm>
            <a:custGeom>
              <a:avLst/>
              <a:gdLst/>
              <a:ahLst/>
              <a:cxnLst/>
              <a:rect l="l" t="t" r="r" b="b"/>
              <a:pathLst>
                <a:path w="81681" h="72613" extrusionOk="0">
                  <a:moveTo>
                    <a:pt x="13603" y="0"/>
                  </a:moveTo>
                  <a:lnTo>
                    <a:pt x="0" y="36306"/>
                  </a:lnTo>
                  <a:lnTo>
                    <a:pt x="13603" y="72612"/>
                  </a:lnTo>
                  <a:cubicBezTo>
                    <a:pt x="51213" y="72612"/>
                    <a:pt x="81680" y="42145"/>
                    <a:pt x="81680" y="4534"/>
                  </a:cubicBezTo>
                  <a:lnTo>
                    <a:pt x="8168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2"/>
            <p:cNvSpPr/>
            <p:nvPr/>
          </p:nvSpPr>
          <p:spPr>
            <a:xfrm>
              <a:off x="2098250" y="3642000"/>
              <a:ext cx="1701975" cy="1815325"/>
            </a:xfrm>
            <a:custGeom>
              <a:avLst/>
              <a:gdLst/>
              <a:ahLst/>
              <a:cxnLst/>
              <a:rect l="l" t="t" r="r" b="b"/>
              <a:pathLst>
                <a:path w="68079" h="72613" extrusionOk="0">
                  <a:moveTo>
                    <a:pt x="1" y="0"/>
                  </a:moveTo>
                  <a:lnTo>
                    <a:pt x="1" y="4534"/>
                  </a:lnTo>
                  <a:cubicBezTo>
                    <a:pt x="1" y="42145"/>
                    <a:pt x="30468" y="72612"/>
                    <a:pt x="68079" y="72612"/>
                  </a:cubicBezTo>
                  <a:lnTo>
                    <a:pt x="680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2"/>
            <p:cNvSpPr/>
            <p:nvPr/>
          </p:nvSpPr>
          <p:spPr>
            <a:xfrm>
              <a:off x="2665850" y="2621000"/>
              <a:ext cx="737225" cy="510525"/>
            </a:xfrm>
            <a:custGeom>
              <a:avLst/>
              <a:gdLst/>
              <a:ahLst/>
              <a:cxnLst/>
              <a:rect l="l" t="t" r="r" b="b"/>
              <a:pathLst>
                <a:path w="29489" h="20421" extrusionOk="0">
                  <a:moveTo>
                    <a:pt x="0" y="0"/>
                  </a:moveTo>
                  <a:lnTo>
                    <a:pt x="0" y="13603"/>
                  </a:lnTo>
                  <a:lnTo>
                    <a:pt x="15886" y="13603"/>
                  </a:lnTo>
                  <a:lnTo>
                    <a:pt x="15886" y="20420"/>
                  </a:lnTo>
                  <a:lnTo>
                    <a:pt x="29489" y="20420"/>
                  </a:lnTo>
                  <a:lnTo>
                    <a:pt x="29489" y="0"/>
                  </a:lnTo>
                  <a:close/>
                </a:path>
              </a:pathLst>
            </a:custGeom>
            <a:solidFill>
              <a:srgbClr val="331D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2"/>
            <p:cNvSpPr/>
            <p:nvPr/>
          </p:nvSpPr>
          <p:spPr>
            <a:xfrm>
              <a:off x="4197350" y="2621000"/>
              <a:ext cx="737225" cy="510525"/>
            </a:xfrm>
            <a:custGeom>
              <a:avLst/>
              <a:gdLst/>
              <a:ahLst/>
              <a:cxnLst/>
              <a:rect l="l" t="t" r="r" b="b"/>
              <a:pathLst>
                <a:path w="29489" h="20421" extrusionOk="0">
                  <a:moveTo>
                    <a:pt x="0" y="0"/>
                  </a:moveTo>
                  <a:lnTo>
                    <a:pt x="0" y="20420"/>
                  </a:lnTo>
                  <a:lnTo>
                    <a:pt x="13603" y="20420"/>
                  </a:lnTo>
                  <a:lnTo>
                    <a:pt x="13603" y="13603"/>
                  </a:lnTo>
                  <a:lnTo>
                    <a:pt x="29489" y="13603"/>
                  </a:lnTo>
                  <a:lnTo>
                    <a:pt x="2948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2"/>
            <p:cNvSpPr/>
            <p:nvPr/>
          </p:nvSpPr>
          <p:spPr>
            <a:xfrm>
              <a:off x="3289700" y="3982050"/>
              <a:ext cx="623875" cy="510525"/>
            </a:xfrm>
            <a:custGeom>
              <a:avLst/>
              <a:gdLst/>
              <a:ahLst/>
              <a:cxnLst/>
              <a:rect l="l" t="t" r="r" b="b"/>
              <a:pathLst>
                <a:path w="24955" h="20421" extrusionOk="0">
                  <a:moveTo>
                    <a:pt x="1" y="1"/>
                  </a:moveTo>
                  <a:cubicBezTo>
                    <a:pt x="1" y="11287"/>
                    <a:pt x="9167" y="20421"/>
                    <a:pt x="20421" y="20421"/>
                  </a:cubicBezTo>
                  <a:lnTo>
                    <a:pt x="24955" y="13636"/>
                  </a:lnTo>
                  <a:lnTo>
                    <a:pt x="20421" y="6818"/>
                  </a:lnTo>
                  <a:cubicBezTo>
                    <a:pt x="16669" y="6818"/>
                    <a:pt x="13603" y="3752"/>
                    <a:pt x="13603" y="1"/>
                  </a:cubicBezTo>
                  <a:close/>
                </a:path>
              </a:pathLst>
            </a:custGeom>
            <a:solidFill>
              <a:srgbClr val="8F52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2"/>
            <p:cNvSpPr/>
            <p:nvPr/>
          </p:nvSpPr>
          <p:spPr>
            <a:xfrm>
              <a:off x="3800200" y="3982050"/>
              <a:ext cx="510525" cy="510525"/>
            </a:xfrm>
            <a:custGeom>
              <a:avLst/>
              <a:gdLst/>
              <a:ahLst/>
              <a:cxnLst/>
              <a:rect l="l" t="t" r="r" b="b"/>
              <a:pathLst>
                <a:path w="20421" h="20421" extrusionOk="0">
                  <a:moveTo>
                    <a:pt x="6818" y="1"/>
                  </a:moveTo>
                  <a:cubicBezTo>
                    <a:pt x="6818" y="3752"/>
                    <a:pt x="3752" y="6818"/>
                    <a:pt x="1" y="6818"/>
                  </a:cubicBezTo>
                  <a:lnTo>
                    <a:pt x="1" y="20421"/>
                  </a:lnTo>
                  <a:cubicBezTo>
                    <a:pt x="11254" y="20421"/>
                    <a:pt x="20421" y="11287"/>
                    <a:pt x="20421" y="1"/>
                  </a:cubicBezTo>
                  <a:close/>
                </a:path>
              </a:pathLst>
            </a:custGeom>
            <a:solidFill>
              <a:srgbClr val="7943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 name="Google Shape;1271;p42"/>
          <p:cNvGrpSpPr/>
          <p:nvPr/>
        </p:nvGrpSpPr>
        <p:grpSpPr>
          <a:xfrm>
            <a:off x="7481219" y="1650139"/>
            <a:ext cx="474410" cy="444676"/>
            <a:chOff x="1392050" y="238125"/>
            <a:chExt cx="4816350" cy="5219200"/>
          </a:xfrm>
        </p:grpSpPr>
        <p:sp>
          <p:nvSpPr>
            <p:cNvPr id="1272" name="Google Shape;1272;p42"/>
            <p:cNvSpPr/>
            <p:nvPr/>
          </p:nvSpPr>
          <p:spPr>
            <a:xfrm>
              <a:off x="1392050" y="2053400"/>
              <a:ext cx="910925" cy="1021025"/>
            </a:xfrm>
            <a:custGeom>
              <a:avLst/>
              <a:gdLst/>
              <a:ahLst/>
              <a:cxnLst/>
              <a:rect l="l" t="t" r="r" b="b"/>
              <a:pathLst>
                <a:path w="36437" h="40841" extrusionOk="0">
                  <a:moveTo>
                    <a:pt x="20420" y="1"/>
                  </a:moveTo>
                  <a:cubicBezTo>
                    <a:pt x="9134" y="1"/>
                    <a:pt x="0" y="9134"/>
                    <a:pt x="0" y="20421"/>
                  </a:cubicBezTo>
                  <a:cubicBezTo>
                    <a:pt x="0" y="31675"/>
                    <a:pt x="9134" y="40841"/>
                    <a:pt x="20420" y="40841"/>
                  </a:cubicBezTo>
                  <a:cubicBezTo>
                    <a:pt x="21236" y="40841"/>
                    <a:pt x="36436" y="40678"/>
                    <a:pt x="36436" y="40678"/>
                  </a:cubicBezTo>
                  <a:lnTo>
                    <a:pt x="36436" y="1"/>
                  </a:lnTo>
                  <a:close/>
                </a:path>
              </a:pathLst>
            </a:custGeom>
            <a:solidFill>
              <a:srgbClr val="FCA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2"/>
            <p:cNvSpPr/>
            <p:nvPr/>
          </p:nvSpPr>
          <p:spPr>
            <a:xfrm>
              <a:off x="1452375" y="2787350"/>
              <a:ext cx="1021050" cy="1021025"/>
            </a:xfrm>
            <a:custGeom>
              <a:avLst/>
              <a:gdLst/>
              <a:ahLst/>
              <a:cxnLst/>
              <a:rect l="l" t="t" r="r" b="b"/>
              <a:pathLst>
                <a:path w="40842" h="40841" extrusionOk="0">
                  <a:moveTo>
                    <a:pt x="20421" y="13603"/>
                  </a:moveTo>
                  <a:cubicBezTo>
                    <a:pt x="24172" y="13603"/>
                    <a:pt x="27239" y="16669"/>
                    <a:pt x="27239" y="20421"/>
                  </a:cubicBezTo>
                  <a:cubicBezTo>
                    <a:pt x="27239" y="24172"/>
                    <a:pt x="24172" y="27206"/>
                    <a:pt x="20421" y="27206"/>
                  </a:cubicBezTo>
                  <a:cubicBezTo>
                    <a:pt x="16670" y="27206"/>
                    <a:pt x="13603" y="24172"/>
                    <a:pt x="13603" y="20421"/>
                  </a:cubicBezTo>
                  <a:cubicBezTo>
                    <a:pt x="13603" y="16669"/>
                    <a:pt x="16670" y="13603"/>
                    <a:pt x="20421" y="13603"/>
                  </a:cubicBezTo>
                  <a:close/>
                  <a:moveTo>
                    <a:pt x="20421" y="1"/>
                  </a:moveTo>
                  <a:cubicBezTo>
                    <a:pt x="9167" y="1"/>
                    <a:pt x="1" y="9167"/>
                    <a:pt x="1" y="20421"/>
                  </a:cubicBezTo>
                  <a:cubicBezTo>
                    <a:pt x="1" y="31675"/>
                    <a:pt x="9167" y="40841"/>
                    <a:pt x="20421" y="40841"/>
                  </a:cubicBezTo>
                  <a:cubicBezTo>
                    <a:pt x="31675" y="40841"/>
                    <a:pt x="40841" y="31675"/>
                    <a:pt x="40841" y="20421"/>
                  </a:cubicBezTo>
                  <a:cubicBezTo>
                    <a:pt x="40841" y="9167"/>
                    <a:pt x="31675" y="1"/>
                    <a:pt x="20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2"/>
            <p:cNvSpPr/>
            <p:nvPr/>
          </p:nvSpPr>
          <p:spPr>
            <a:xfrm>
              <a:off x="3376950" y="1714975"/>
              <a:ext cx="1701975" cy="3060575"/>
            </a:xfrm>
            <a:custGeom>
              <a:avLst/>
              <a:gdLst/>
              <a:ahLst/>
              <a:cxnLst/>
              <a:rect l="l" t="t" r="r" b="b"/>
              <a:pathLst>
                <a:path w="68079" h="122423" extrusionOk="0">
                  <a:moveTo>
                    <a:pt x="1" y="1"/>
                  </a:moveTo>
                  <a:lnTo>
                    <a:pt x="9102" y="122423"/>
                  </a:lnTo>
                  <a:cubicBezTo>
                    <a:pt x="22574" y="122423"/>
                    <a:pt x="37514" y="115540"/>
                    <a:pt x="49942" y="104580"/>
                  </a:cubicBezTo>
                  <a:lnTo>
                    <a:pt x="68079" y="24890"/>
                  </a:lnTo>
                  <a:lnTo>
                    <a:pt x="1" y="1"/>
                  </a:lnTo>
                  <a:close/>
                </a:path>
              </a:pathLst>
            </a:custGeom>
            <a:solidFill>
              <a:srgbClr val="FCA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2"/>
            <p:cNvSpPr/>
            <p:nvPr/>
          </p:nvSpPr>
          <p:spPr>
            <a:xfrm>
              <a:off x="1902550" y="1019350"/>
              <a:ext cx="1701950" cy="3757025"/>
            </a:xfrm>
            <a:custGeom>
              <a:avLst/>
              <a:gdLst/>
              <a:ahLst/>
              <a:cxnLst/>
              <a:rect l="l" t="t" r="r" b="b"/>
              <a:pathLst>
                <a:path w="68078" h="150281" extrusionOk="0">
                  <a:moveTo>
                    <a:pt x="45374" y="1"/>
                  </a:moveTo>
                  <a:cubicBezTo>
                    <a:pt x="33142" y="13962"/>
                    <a:pt x="0" y="41363"/>
                    <a:pt x="0" y="41363"/>
                  </a:cubicBezTo>
                  <a:lnTo>
                    <a:pt x="0" y="77669"/>
                  </a:lnTo>
                  <a:cubicBezTo>
                    <a:pt x="0" y="115247"/>
                    <a:pt x="37676" y="150281"/>
                    <a:pt x="68078" y="150281"/>
                  </a:cubicBezTo>
                  <a:lnTo>
                    <a:pt x="68078" y="1"/>
                  </a:lnTo>
                  <a:close/>
                </a:path>
              </a:pathLst>
            </a:custGeom>
            <a:solidFill>
              <a:srgbClr val="FCC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2"/>
            <p:cNvSpPr/>
            <p:nvPr/>
          </p:nvSpPr>
          <p:spPr>
            <a:xfrm>
              <a:off x="1902550" y="533325"/>
              <a:ext cx="1377400" cy="1520100"/>
            </a:xfrm>
            <a:custGeom>
              <a:avLst/>
              <a:gdLst/>
              <a:ahLst/>
              <a:cxnLst/>
              <a:rect l="l" t="t" r="r" b="b"/>
              <a:pathLst>
                <a:path w="55096" h="60804" extrusionOk="0">
                  <a:moveTo>
                    <a:pt x="29749" y="0"/>
                  </a:moveTo>
                  <a:cubicBezTo>
                    <a:pt x="11809" y="12233"/>
                    <a:pt x="0" y="32881"/>
                    <a:pt x="0" y="56270"/>
                  </a:cubicBezTo>
                  <a:lnTo>
                    <a:pt x="0" y="60804"/>
                  </a:lnTo>
                  <a:cubicBezTo>
                    <a:pt x="17778" y="54149"/>
                    <a:pt x="33142" y="42471"/>
                    <a:pt x="45374" y="28510"/>
                  </a:cubicBezTo>
                  <a:lnTo>
                    <a:pt x="55095" y="13114"/>
                  </a:lnTo>
                  <a:lnTo>
                    <a:pt x="297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2"/>
            <p:cNvSpPr/>
            <p:nvPr/>
          </p:nvSpPr>
          <p:spPr>
            <a:xfrm>
              <a:off x="2646275" y="238125"/>
              <a:ext cx="3562125" cy="5219200"/>
            </a:xfrm>
            <a:custGeom>
              <a:avLst/>
              <a:gdLst/>
              <a:ahLst/>
              <a:cxnLst/>
              <a:rect l="l" t="t" r="r" b="b"/>
              <a:pathLst>
                <a:path w="142485" h="208768" extrusionOk="0">
                  <a:moveTo>
                    <a:pt x="38329" y="0"/>
                  </a:moveTo>
                  <a:cubicBezTo>
                    <a:pt x="24107" y="0"/>
                    <a:pt x="10928" y="4338"/>
                    <a:pt x="0" y="11808"/>
                  </a:cubicBezTo>
                  <a:lnTo>
                    <a:pt x="15625" y="40318"/>
                  </a:lnTo>
                  <a:lnTo>
                    <a:pt x="41036" y="86736"/>
                  </a:lnTo>
                  <a:cubicBezTo>
                    <a:pt x="47038" y="97696"/>
                    <a:pt x="62141" y="106634"/>
                    <a:pt x="74602" y="106634"/>
                  </a:cubicBezTo>
                  <a:lnTo>
                    <a:pt x="79169" y="106634"/>
                  </a:lnTo>
                  <a:lnTo>
                    <a:pt x="79169" y="208735"/>
                  </a:lnTo>
                  <a:lnTo>
                    <a:pt x="122553" y="208767"/>
                  </a:lnTo>
                  <a:cubicBezTo>
                    <a:pt x="134851" y="196437"/>
                    <a:pt x="142484" y="179442"/>
                    <a:pt x="142484" y="160653"/>
                  </a:cubicBezTo>
                  <a:cubicBezTo>
                    <a:pt x="142484" y="151911"/>
                    <a:pt x="140853" y="143593"/>
                    <a:pt x="137852" y="135927"/>
                  </a:cubicBezTo>
                  <a:lnTo>
                    <a:pt x="101742" y="43352"/>
                  </a:lnTo>
                  <a:cubicBezTo>
                    <a:pt x="91858" y="17974"/>
                    <a:pt x="67197" y="0"/>
                    <a:pt x="383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2"/>
            <p:cNvSpPr/>
            <p:nvPr/>
          </p:nvSpPr>
          <p:spPr>
            <a:xfrm>
              <a:off x="2470125" y="2450550"/>
              <a:ext cx="737225" cy="510525"/>
            </a:xfrm>
            <a:custGeom>
              <a:avLst/>
              <a:gdLst/>
              <a:ahLst/>
              <a:cxnLst/>
              <a:rect l="l" t="t" r="r" b="b"/>
              <a:pathLst>
                <a:path w="29489" h="20421" extrusionOk="0">
                  <a:moveTo>
                    <a:pt x="1" y="1"/>
                  </a:moveTo>
                  <a:lnTo>
                    <a:pt x="1" y="13603"/>
                  </a:lnTo>
                  <a:lnTo>
                    <a:pt x="15854" y="13603"/>
                  </a:lnTo>
                  <a:lnTo>
                    <a:pt x="15854" y="20421"/>
                  </a:lnTo>
                  <a:lnTo>
                    <a:pt x="29489" y="20421"/>
                  </a:lnTo>
                  <a:lnTo>
                    <a:pt x="2948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2"/>
            <p:cNvSpPr/>
            <p:nvPr/>
          </p:nvSpPr>
          <p:spPr>
            <a:xfrm>
              <a:off x="3093975" y="3414475"/>
              <a:ext cx="623875" cy="510525"/>
            </a:xfrm>
            <a:custGeom>
              <a:avLst/>
              <a:gdLst/>
              <a:ahLst/>
              <a:cxnLst/>
              <a:rect l="l" t="t" r="r" b="b"/>
              <a:pathLst>
                <a:path w="24955" h="20421" extrusionOk="0">
                  <a:moveTo>
                    <a:pt x="1" y="0"/>
                  </a:moveTo>
                  <a:cubicBezTo>
                    <a:pt x="1" y="11254"/>
                    <a:pt x="9134" y="20420"/>
                    <a:pt x="20421" y="20420"/>
                  </a:cubicBezTo>
                  <a:lnTo>
                    <a:pt x="24955" y="13603"/>
                  </a:lnTo>
                  <a:lnTo>
                    <a:pt x="20421" y="6818"/>
                  </a:lnTo>
                  <a:cubicBezTo>
                    <a:pt x="16670" y="6818"/>
                    <a:pt x="13603" y="3752"/>
                    <a:pt x="13603" y="0"/>
                  </a:cubicBezTo>
                  <a:close/>
                </a:path>
              </a:pathLst>
            </a:custGeom>
            <a:solidFill>
              <a:srgbClr val="D97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2"/>
            <p:cNvSpPr/>
            <p:nvPr/>
          </p:nvSpPr>
          <p:spPr>
            <a:xfrm>
              <a:off x="3604475" y="3414475"/>
              <a:ext cx="510525" cy="510525"/>
            </a:xfrm>
            <a:custGeom>
              <a:avLst/>
              <a:gdLst/>
              <a:ahLst/>
              <a:cxnLst/>
              <a:rect l="l" t="t" r="r" b="b"/>
              <a:pathLst>
                <a:path w="20421" h="20421" extrusionOk="0">
                  <a:moveTo>
                    <a:pt x="6786" y="0"/>
                  </a:moveTo>
                  <a:cubicBezTo>
                    <a:pt x="6786" y="3752"/>
                    <a:pt x="3752" y="6818"/>
                    <a:pt x="1" y="6818"/>
                  </a:cubicBezTo>
                  <a:lnTo>
                    <a:pt x="1" y="20420"/>
                  </a:lnTo>
                  <a:cubicBezTo>
                    <a:pt x="11255" y="20420"/>
                    <a:pt x="20421" y="11254"/>
                    <a:pt x="20421" y="0"/>
                  </a:cubicBezTo>
                  <a:close/>
                </a:path>
              </a:pathLst>
            </a:custGeom>
            <a:solidFill>
              <a:srgbClr val="CF64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2"/>
          <p:cNvGrpSpPr/>
          <p:nvPr/>
        </p:nvGrpSpPr>
        <p:grpSpPr>
          <a:xfrm>
            <a:off x="931708" y="3774244"/>
            <a:ext cx="312375" cy="354341"/>
            <a:chOff x="-45286550" y="3200500"/>
            <a:chExt cx="263875" cy="299325"/>
          </a:xfrm>
        </p:grpSpPr>
        <p:sp>
          <p:nvSpPr>
            <p:cNvPr id="1282" name="Google Shape;1282;p42"/>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2"/>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2"/>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Online Media 1" title="DATS 6450 Final Demo">
            <a:hlinkClick r:id="" action="ppaction://media"/>
            <a:extLst>
              <a:ext uri="{FF2B5EF4-FFF2-40B4-BE49-F238E27FC236}">
                <a16:creationId xmlns:a16="http://schemas.microsoft.com/office/drawing/2014/main" id="{85F2ECE7-9259-43C7-A95D-B6DE56C2E43D}"/>
              </a:ext>
            </a:extLst>
          </p:cNvPr>
          <p:cNvPicPr>
            <a:picLocks noRot="1" noChangeAspect="1"/>
          </p:cNvPicPr>
          <p:nvPr>
            <a:videoFile r:link="rId1"/>
          </p:nvPr>
        </p:nvPicPr>
        <p:blipFill>
          <a:blip r:embed="rId5"/>
          <a:stretch>
            <a:fillRect/>
          </a:stretch>
        </p:blipFill>
        <p:spPr>
          <a:xfrm>
            <a:off x="1195345" y="1531119"/>
            <a:ext cx="3612394" cy="22431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0" name="Google Shape;1290;p43"/>
          <p:cNvSpPr txBox="1">
            <a:spLocks noGrp="1"/>
          </p:cNvSpPr>
          <p:nvPr>
            <p:ph type="title"/>
          </p:nvPr>
        </p:nvSpPr>
        <p:spPr>
          <a:xfrm>
            <a:off x="5022775" y="2716575"/>
            <a:ext cx="3923700" cy="987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Conclusion</a:t>
            </a:r>
            <a:endParaRPr/>
          </a:p>
        </p:txBody>
      </p:sp>
      <p:sp>
        <p:nvSpPr>
          <p:cNvPr id="1291" name="Google Shape;1291;p43"/>
          <p:cNvSpPr txBox="1">
            <a:spLocks noGrp="1"/>
          </p:cNvSpPr>
          <p:nvPr>
            <p:ph type="title" idx="2"/>
          </p:nvPr>
        </p:nvSpPr>
        <p:spPr>
          <a:xfrm>
            <a:off x="5671075" y="1653425"/>
            <a:ext cx="2755500" cy="98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92" name="Google Shape;1292;p43"/>
          <p:cNvSpPr txBox="1">
            <a:spLocks noGrp="1"/>
          </p:cNvSpPr>
          <p:nvPr>
            <p:ph type="subTitle" idx="1"/>
          </p:nvPr>
        </p:nvSpPr>
        <p:spPr>
          <a:xfrm>
            <a:off x="5718775" y="3474975"/>
            <a:ext cx="2707800" cy="705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sz="1800" dirty="0">
              <a:latin typeface="Maven Pro"/>
              <a:ea typeface="Maven Pro"/>
              <a:cs typeface="Maven Pro"/>
              <a:sym typeface="Maven Pr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6"/>
        <p:cNvGrpSpPr/>
        <p:nvPr/>
      </p:nvGrpSpPr>
      <p:grpSpPr>
        <a:xfrm>
          <a:off x="0" y="0"/>
          <a:ext cx="0" cy="0"/>
          <a:chOff x="0" y="0"/>
          <a:chExt cx="0" cy="0"/>
        </a:xfrm>
      </p:grpSpPr>
      <p:sp>
        <p:nvSpPr>
          <p:cNvPr id="1297" name="Google Shape;1297;p44"/>
          <p:cNvSpPr txBox="1">
            <a:spLocks noGrp="1"/>
          </p:cNvSpPr>
          <p:nvPr>
            <p:ph type="title"/>
          </p:nvPr>
        </p:nvSpPr>
        <p:spPr>
          <a:xfrm>
            <a:off x="295400" y="297175"/>
            <a:ext cx="4747500" cy="88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a:t>
            </a:r>
            <a:endParaRPr/>
          </a:p>
          <a:p>
            <a:pPr marL="0" lvl="0" indent="0" algn="l" rtl="0">
              <a:spcBef>
                <a:spcPts val="0"/>
              </a:spcBef>
              <a:spcAft>
                <a:spcPts val="0"/>
              </a:spcAft>
              <a:buNone/>
            </a:pPr>
            <a:endParaRPr/>
          </a:p>
        </p:txBody>
      </p:sp>
      <p:sp>
        <p:nvSpPr>
          <p:cNvPr id="1298" name="Google Shape;1298;p44"/>
          <p:cNvSpPr/>
          <p:nvPr/>
        </p:nvSpPr>
        <p:spPr>
          <a:xfrm rot="-5400000">
            <a:off x="8844042" y="588690"/>
            <a:ext cx="295369" cy="301119"/>
          </a:xfrm>
          <a:custGeom>
            <a:avLst/>
            <a:gdLst/>
            <a:ahLst/>
            <a:cxnLst/>
            <a:rect l="l" t="t" r="r" b="b"/>
            <a:pathLst>
              <a:path w="9515" h="10548" extrusionOk="0">
                <a:moveTo>
                  <a:pt x="0" y="0"/>
                </a:moveTo>
                <a:lnTo>
                  <a:pt x="0" y="10547"/>
                </a:lnTo>
                <a:lnTo>
                  <a:pt x="9514" y="10547"/>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4"/>
          <p:cNvSpPr/>
          <p:nvPr/>
        </p:nvSpPr>
        <p:spPr>
          <a:xfrm rot="-5400000">
            <a:off x="8241218" y="1768593"/>
            <a:ext cx="295369" cy="301975"/>
          </a:xfrm>
          <a:custGeom>
            <a:avLst/>
            <a:gdLst/>
            <a:ahLst/>
            <a:cxnLst/>
            <a:rect l="l" t="t" r="r" b="b"/>
            <a:pathLst>
              <a:path w="9515" h="10578" extrusionOk="0">
                <a:moveTo>
                  <a:pt x="1" y="0"/>
                </a:moveTo>
                <a:lnTo>
                  <a:pt x="1" y="10578"/>
                </a:lnTo>
                <a:lnTo>
                  <a:pt x="9515" y="10578"/>
                </a:lnTo>
                <a:lnTo>
                  <a:pt x="9515"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4"/>
          <p:cNvSpPr/>
          <p:nvPr/>
        </p:nvSpPr>
        <p:spPr>
          <a:xfrm rot="-5400000">
            <a:off x="7637875" y="1179933"/>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4"/>
          <p:cNvSpPr/>
          <p:nvPr/>
        </p:nvSpPr>
        <p:spPr>
          <a:xfrm rot="-5400000">
            <a:off x="8241433" y="-1082"/>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4"/>
          <p:cNvSpPr/>
          <p:nvPr/>
        </p:nvSpPr>
        <p:spPr>
          <a:xfrm rot="-5400000">
            <a:off x="7036221" y="-1068"/>
            <a:ext cx="295369" cy="301119"/>
          </a:xfrm>
          <a:custGeom>
            <a:avLst/>
            <a:gdLst/>
            <a:ahLst/>
            <a:cxnLst/>
            <a:rect l="l" t="t" r="r" b="b"/>
            <a:pathLst>
              <a:path w="9515" h="10548" extrusionOk="0">
                <a:moveTo>
                  <a:pt x="1" y="0"/>
                </a:moveTo>
                <a:lnTo>
                  <a:pt x="1" y="10548"/>
                </a:lnTo>
                <a:lnTo>
                  <a:pt x="9515" y="10548"/>
                </a:lnTo>
                <a:lnTo>
                  <a:pt x="95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4"/>
          <p:cNvSpPr/>
          <p:nvPr/>
        </p:nvSpPr>
        <p:spPr>
          <a:xfrm rot="-5400000">
            <a:off x="8240209" y="1178852"/>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4"/>
          <p:cNvSpPr/>
          <p:nvPr/>
        </p:nvSpPr>
        <p:spPr>
          <a:xfrm rot="-5400000">
            <a:off x="8842531" y="1179774"/>
            <a:ext cx="294438" cy="301119"/>
          </a:xfrm>
          <a:custGeom>
            <a:avLst/>
            <a:gdLst/>
            <a:ahLst/>
            <a:cxnLst/>
            <a:rect l="l" t="t" r="r" b="b"/>
            <a:pathLst>
              <a:path w="9485" h="10548" extrusionOk="0">
                <a:moveTo>
                  <a:pt x="1" y="0"/>
                </a:moveTo>
                <a:lnTo>
                  <a:pt x="1" y="10548"/>
                </a:lnTo>
                <a:lnTo>
                  <a:pt x="9484" y="10548"/>
                </a:lnTo>
                <a:lnTo>
                  <a:pt x="94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4"/>
          <p:cNvSpPr/>
          <p:nvPr/>
        </p:nvSpPr>
        <p:spPr>
          <a:xfrm rot="-5400000">
            <a:off x="8241910" y="588710"/>
            <a:ext cx="294407" cy="301975"/>
          </a:xfrm>
          <a:custGeom>
            <a:avLst/>
            <a:gdLst/>
            <a:ahLst/>
            <a:cxnLst/>
            <a:rect l="l" t="t" r="r" b="b"/>
            <a:pathLst>
              <a:path w="9484" h="10578" extrusionOk="0">
                <a:moveTo>
                  <a:pt x="0" y="0"/>
                </a:moveTo>
                <a:lnTo>
                  <a:pt x="0" y="10578"/>
                </a:lnTo>
                <a:lnTo>
                  <a:pt x="9484" y="1057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4"/>
          <p:cNvSpPr/>
          <p:nvPr/>
        </p:nvSpPr>
        <p:spPr>
          <a:xfrm rot="-5400000">
            <a:off x="8843605" y="-2888"/>
            <a:ext cx="295369" cy="301148"/>
          </a:xfrm>
          <a:custGeom>
            <a:avLst/>
            <a:gdLst/>
            <a:ahLst/>
            <a:cxnLst/>
            <a:rect l="l" t="t" r="r" b="b"/>
            <a:pathLst>
              <a:path w="9515" h="10549" extrusionOk="0">
                <a:moveTo>
                  <a:pt x="1" y="1"/>
                </a:moveTo>
                <a:lnTo>
                  <a:pt x="1" y="10548"/>
                </a:lnTo>
                <a:lnTo>
                  <a:pt x="9515" y="10548"/>
                </a:lnTo>
                <a:lnTo>
                  <a:pt x="9515"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4"/>
          <p:cNvSpPr/>
          <p:nvPr/>
        </p:nvSpPr>
        <p:spPr>
          <a:xfrm rot="-5400000">
            <a:off x="7638832" y="-2074"/>
            <a:ext cx="295369" cy="301119"/>
          </a:xfrm>
          <a:custGeom>
            <a:avLst/>
            <a:gdLst/>
            <a:ahLst/>
            <a:cxnLst/>
            <a:rect l="l" t="t" r="r" b="b"/>
            <a:pathLst>
              <a:path w="9515" h="10548" extrusionOk="0">
                <a:moveTo>
                  <a:pt x="1" y="0"/>
                </a:moveTo>
                <a:lnTo>
                  <a:pt x="1" y="10548"/>
                </a:lnTo>
                <a:lnTo>
                  <a:pt x="9515" y="10548"/>
                </a:lnTo>
                <a:lnTo>
                  <a:pt x="9515"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4"/>
          <p:cNvSpPr/>
          <p:nvPr/>
        </p:nvSpPr>
        <p:spPr>
          <a:xfrm rot="-5400000">
            <a:off x="7637200" y="1770708"/>
            <a:ext cx="294438" cy="301119"/>
          </a:xfrm>
          <a:custGeom>
            <a:avLst/>
            <a:gdLst/>
            <a:ahLst/>
            <a:cxnLst/>
            <a:rect l="l" t="t" r="r" b="b"/>
            <a:pathLst>
              <a:path w="9485" h="10548" extrusionOk="0">
                <a:moveTo>
                  <a:pt x="1" y="0"/>
                </a:moveTo>
                <a:lnTo>
                  <a:pt x="1" y="10548"/>
                </a:lnTo>
                <a:lnTo>
                  <a:pt x="9484" y="10548"/>
                </a:lnTo>
                <a:lnTo>
                  <a:pt x="948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4"/>
          <p:cNvSpPr/>
          <p:nvPr/>
        </p:nvSpPr>
        <p:spPr>
          <a:xfrm>
            <a:off x="59" y="4238490"/>
            <a:ext cx="295338" cy="301975"/>
          </a:xfrm>
          <a:custGeom>
            <a:avLst/>
            <a:gdLst/>
            <a:ahLst/>
            <a:cxnLst/>
            <a:rect l="l" t="t" r="r" b="b"/>
            <a:pathLst>
              <a:path w="9514" h="10578" extrusionOk="0">
                <a:moveTo>
                  <a:pt x="0" y="0"/>
                </a:moveTo>
                <a:lnTo>
                  <a:pt x="0" y="10578"/>
                </a:lnTo>
                <a:lnTo>
                  <a:pt x="9514" y="10578"/>
                </a:lnTo>
                <a:lnTo>
                  <a:pt x="9514" y="0"/>
                </a:lnTo>
                <a:close/>
              </a:path>
            </a:pathLst>
          </a:custGeom>
          <a:solidFill>
            <a:srgbClr val="296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4"/>
          <p:cNvSpPr/>
          <p:nvPr/>
        </p:nvSpPr>
        <p:spPr>
          <a:xfrm>
            <a:off x="589775" y="4238490"/>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4"/>
          <p:cNvSpPr/>
          <p:nvPr/>
        </p:nvSpPr>
        <p:spPr>
          <a:xfrm>
            <a:off x="1179490" y="4238490"/>
            <a:ext cx="295369" cy="301975"/>
          </a:xfrm>
          <a:custGeom>
            <a:avLst/>
            <a:gdLst/>
            <a:ahLst/>
            <a:cxnLst/>
            <a:rect l="l" t="t" r="r" b="b"/>
            <a:pathLst>
              <a:path w="9515" h="10578" extrusionOk="0">
                <a:moveTo>
                  <a:pt x="1" y="0"/>
                </a:moveTo>
                <a:lnTo>
                  <a:pt x="1" y="10578"/>
                </a:lnTo>
                <a:lnTo>
                  <a:pt x="9514" y="10578"/>
                </a:lnTo>
                <a:lnTo>
                  <a:pt x="9514" y="0"/>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4"/>
          <p:cNvSpPr/>
          <p:nvPr/>
        </p:nvSpPr>
        <p:spPr>
          <a:xfrm>
            <a:off x="59" y="3636305"/>
            <a:ext cx="295338" cy="301119"/>
          </a:xfrm>
          <a:custGeom>
            <a:avLst/>
            <a:gdLst/>
            <a:ahLst/>
            <a:cxnLst/>
            <a:rect l="l" t="t" r="r" b="b"/>
            <a:pathLst>
              <a:path w="9514" h="10548" extrusionOk="0">
                <a:moveTo>
                  <a:pt x="0" y="1"/>
                </a:moveTo>
                <a:lnTo>
                  <a:pt x="0" y="10548"/>
                </a:lnTo>
                <a:lnTo>
                  <a:pt x="9514" y="10548"/>
                </a:lnTo>
                <a:lnTo>
                  <a:pt x="951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4"/>
          <p:cNvSpPr/>
          <p:nvPr/>
        </p:nvSpPr>
        <p:spPr>
          <a:xfrm>
            <a:off x="590661" y="3033264"/>
            <a:ext cx="294407" cy="302004"/>
          </a:xfrm>
          <a:custGeom>
            <a:avLst/>
            <a:gdLst/>
            <a:ahLst/>
            <a:cxnLst/>
            <a:rect l="l" t="t" r="r" b="b"/>
            <a:pathLst>
              <a:path w="9484" h="10579" extrusionOk="0">
                <a:moveTo>
                  <a:pt x="0" y="1"/>
                </a:moveTo>
                <a:lnTo>
                  <a:pt x="0" y="10578"/>
                </a:lnTo>
                <a:lnTo>
                  <a:pt x="9484" y="1057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4"/>
          <p:cNvSpPr/>
          <p:nvPr/>
        </p:nvSpPr>
        <p:spPr>
          <a:xfrm>
            <a:off x="590687" y="3636292"/>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45B6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4"/>
          <p:cNvSpPr/>
          <p:nvPr/>
        </p:nvSpPr>
        <p:spPr>
          <a:xfrm>
            <a:off x="0" y="4841523"/>
            <a:ext cx="295369" cy="301975"/>
          </a:xfrm>
          <a:custGeom>
            <a:avLst/>
            <a:gdLst/>
            <a:ahLst/>
            <a:cxnLst/>
            <a:rect l="l" t="t" r="r" b="b"/>
            <a:pathLst>
              <a:path w="9515" h="10578" extrusionOk="0">
                <a:moveTo>
                  <a:pt x="0" y="0"/>
                </a:moveTo>
                <a:lnTo>
                  <a:pt x="0" y="10578"/>
                </a:lnTo>
                <a:lnTo>
                  <a:pt x="9514" y="10578"/>
                </a:lnTo>
                <a:lnTo>
                  <a:pt x="951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4"/>
          <p:cNvSpPr/>
          <p:nvPr/>
        </p:nvSpPr>
        <p:spPr>
          <a:xfrm>
            <a:off x="590219" y="4841493"/>
            <a:ext cx="294407" cy="301148"/>
          </a:xfrm>
          <a:custGeom>
            <a:avLst/>
            <a:gdLst/>
            <a:ahLst/>
            <a:cxnLst/>
            <a:rect l="l" t="t" r="r" b="b"/>
            <a:pathLst>
              <a:path w="9484" h="10549" extrusionOk="0">
                <a:moveTo>
                  <a:pt x="0" y="1"/>
                </a:moveTo>
                <a:lnTo>
                  <a:pt x="0" y="10548"/>
                </a:lnTo>
                <a:lnTo>
                  <a:pt x="9484" y="10548"/>
                </a:lnTo>
                <a:lnTo>
                  <a:pt x="9484" y="1"/>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4"/>
          <p:cNvSpPr/>
          <p:nvPr/>
        </p:nvSpPr>
        <p:spPr>
          <a:xfrm>
            <a:off x="1179981" y="4841505"/>
            <a:ext cx="294407" cy="301119"/>
          </a:xfrm>
          <a:custGeom>
            <a:avLst/>
            <a:gdLst/>
            <a:ahLst/>
            <a:cxnLst/>
            <a:rect l="l" t="t" r="r" b="b"/>
            <a:pathLst>
              <a:path w="9484" h="10548" extrusionOk="0">
                <a:moveTo>
                  <a:pt x="0" y="0"/>
                </a:moveTo>
                <a:lnTo>
                  <a:pt x="0" y="10547"/>
                </a:lnTo>
                <a:lnTo>
                  <a:pt x="9484" y="10547"/>
                </a:lnTo>
                <a:lnTo>
                  <a:pt x="9484" y="0"/>
                </a:lnTo>
                <a:close/>
              </a:path>
            </a:pathLst>
          </a:custGeom>
          <a:solidFill>
            <a:srgbClr val="1C4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4"/>
          <p:cNvSpPr/>
          <p:nvPr/>
        </p:nvSpPr>
        <p:spPr>
          <a:xfrm>
            <a:off x="1768979" y="4839798"/>
            <a:ext cx="295369" cy="301148"/>
          </a:xfrm>
          <a:custGeom>
            <a:avLst/>
            <a:gdLst/>
            <a:ahLst/>
            <a:cxnLst/>
            <a:rect l="l" t="t" r="r" b="b"/>
            <a:pathLst>
              <a:path w="9515" h="10549" extrusionOk="0">
                <a:moveTo>
                  <a:pt x="0" y="1"/>
                </a:moveTo>
                <a:lnTo>
                  <a:pt x="0" y="10548"/>
                </a:lnTo>
                <a:lnTo>
                  <a:pt x="9514" y="10548"/>
                </a:lnTo>
                <a:lnTo>
                  <a:pt x="95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4"/>
          <p:cNvSpPr txBox="1"/>
          <p:nvPr/>
        </p:nvSpPr>
        <p:spPr>
          <a:xfrm>
            <a:off x="1474850" y="1073725"/>
            <a:ext cx="4929900" cy="25398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0"/>
              </a:spcBef>
              <a:spcAft>
                <a:spcPts val="0"/>
              </a:spcAft>
              <a:buNone/>
            </a:pPr>
            <a:r>
              <a:rPr lang="en" sz="1200" b="1">
                <a:solidFill>
                  <a:schemeClr val="lt1"/>
                </a:solidFill>
                <a:latin typeface="Maven Pro"/>
                <a:ea typeface="Maven Pro"/>
                <a:cs typeface="Maven Pro"/>
                <a:sym typeface="Maven Pro"/>
              </a:rPr>
              <a:t>I</a:t>
            </a:r>
            <a:r>
              <a:rPr lang="en" sz="1200" b="1">
                <a:solidFill>
                  <a:schemeClr val="lt1"/>
                </a:solidFill>
              </a:rPr>
              <a:t>n sum, we have used AWS S3, Athena, Static Website and Polly. We analyzed the sales trends in this project, which has more than 16,500 popular video games. Global, we've found that Nintendo's games are hot in all parts of the world, especially in Japan, where they are more popular than any other game publisher. Among the top 50 popular games, we noticed that some of them were released before 2000. Between those different types of games, we see that action games are more popular in the market.</a:t>
            </a:r>
            <a:endParaRPr sz="1200" b="1">
              <a:solidFill>
                <a:schemeClr val="lt1"/>
              </a:solidFill>
            </a:endParaRPr>
          </a:p>
          <a:p>
            <a:pPr marL="0" lvl="0" indent="0" algn="l" rtl="0">
              <a:lnSpc>
                <a:spcPct val="125000"/>
              </a:lnSpc>
              <a:spcBef>
                <a:spcPts val="600"/>
              </a:spcBef>
              <a:spcAft>
                <a:spcPts val="600"/>
              </a:spcAft>
              <a:buClr>
                <a:schemeClr val="accent4"/>
              </a:buClr>
              <a:buSzPts val="1100"/>
              <a:buFont typeface="Arial"/>
              <a:buNone/>
            </a:pPr>
            <a:endParaRPr sz="1300">
              <a:solidFill>
                <a:schemeClr val="lt1"/>
              </a:solidFill>
              <a:highlight>
                <a:schemeClr val="dk2"/>
              </a:highlight>
            </a:endParaRPr>
          </a:p>
        </p:txBody>
      </p:sp>
      <p:grpSp>
        <p:nvGrpSpPr>
          <p:cNvPr id="1320" name="Google Shape;1320;p44"/>
          <p:cNvGrpSpPr/>
          <p:nvPr/>
        </p:nvGrpSpPr>
        <p:grpSpPr>
          <a:xfrm>
            <a:off x="2306221" y="3335269"/>
            <a:ext cx="3032539" cy="1644158"/>
            <a:chOff x="3597785" y="3065882"/>
            <a:chExt cx="2241344" cy="1330656"/>
          </a:xfrm>
        </p:grpSpPr>
        <p:grpSp>
          <p:nvGrpSpPr>
            <p:cNvPr id="1321" name="Google Shape;1321;p44"/>
            <p:cNvGrpSpPr/>
            <p:nvPr/>
          </p:nvGrpSpPr>
          <p:grpSpPr>
            <a:xfrm>
              <a:off x="5296908" y="3937355"/>
              <a:ext cx="143198" cy="32380"/>
              <a:chOff x="5296908" y="3937355"/>
              <a:chExt cx="143198" cy="32380"/>
            </a:xfrm>
          </p:grpSpPr>
          <p:sp>
            <p:nvSpPr>
              <p:cNvPr id="1322" name="Google Shape;1322;p4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44"/>
              <p:cNvGrpSpPr/>
              <p:nvPr/>
            </p:nvGrpSpPr>
            <p:grpSpPr>
              <a:xfrm>
                <a:off x="5402331" y="3937355"/>
                <a:ext cx="37776" cy="32380"/>
                <a:chOff x="5402331" y="3937355"/>
                <a:chExt cx="37776" cy="32380"/>
              </a:xfrm>
            </p:grpSpPr>
            <p:sp>
              <p:nvSpPr>
                <p:cNvPr id="1324" name="Google Shape;1324;p4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44"/>
              <p:cNvGrpSpPr/>
              <p:nvPr/>
            </p:nvGrpSpPr>
            <p:grpSpPr>
              <a:xfrm>
                <a:off x="5296908" y="3937355"/>
                <a:ext cx="37783" cy="32380"/>
                <a:chOff x="5296908" y="3937355"/>
                <a:chExt cx="37783" cy="32380"/>
              </a:xfrm>
            </p:grpSpPr>
            <p:sp>
              <p:nvSpPr>
                <p:cNvPr id="1327" name="Google Shape;1327;p4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9" name="Google Shape;1329;p44"/>
            <p:cNvGrpSpPr/>
            <p:nvPr/>
          </p:nvGrpSpPr>
          <p:grpSpPr>
            <a:xfrm>
              <a:off x="4724163" y="3119631"/>
              <a:ext cx="120838" cy="84218"/>
              <a:chOff x="4724163" y="3119631"/>
              <a:chExt cx="120838" cy="84218"/>
            </a:xfrm>
          </p:grpSpPr>
          <p:grpSp>
            <p:nvGrpSpPr>
              <p:cNvPr id="1330" name="Google Shape;1330;p44"/>
              <p:cNvGrpSpPr/>
              <p:nvPr/>
            </p:nvGrpSpPr>
            <p:grpSpPr>
              <a:xfrm>
                <a:off x="4746712" y="3132773"/>
                <a:ext cx="86869" cy="56424"/>
                <a:chOff x="4746712" y="3132773"/>
                <a:chExt cx="86869" cy="56424"/>
              </a:xfrm>
            </p:grpSpPr>
            <p:sp>
              <p:nvSpPr>
                <p:cNvPr id="1331" name="Google Shape;1331;p4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44"/>
              <p:cNvGrpSpPr/>
              <p:nvPr/>
            </p:nvGrpSpPr>
            <p:grpSpPr>
              <a:xfrm>
                <a:off x="4773634" y="3143336"/>
                <a:ext cx="37776" cy="32451"/>
                <a:chOff x="4773634" y="3143336"/>
                <a:chExt cx="37776" cy="32451"/>
              </a:xfrm>
            </p:grpSpPr>
            <p:sp>
              <p:nvSpPr>
                <p:cNvPr id="1334" name="Google Shape;1334;p4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4"/>
              <p:cNvGrpSpPr/>
              <p:nvPr/>
            </p:nvGrpSpPr>
            <p:grpSpPr>
              <a:xfrm>
                <a:off x="4724163" y="3131248"/>
                <a:ext cx="37776" cy="32459"/>
                <a:chOff x="4724163" y="3131248"/>
                <a:chExt cx="37776" cy="32459"/>
              </a:xfrm>
            </p:grpSpPr>
            <p:sp>
              <p:nvSpPr>
                <p:cNvPr id="1337" name="Google Shape;1337;p4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44"/>
              <p:cNvGrpSpPr/>
              <p:nvPr/>
            </p:nvGrpSpPr>
            <p:grpSpPr>
              <a:xfrm>
                <a:off x="4755081" y="3176054"/>
                <a:ext cx="32357" cy="27795"/>
                <a:chOff x="4755081" y="3176054"/>
                <a:chExt cx="32357" cy="27795"/>
              </a:xfrm>
            </p:grpSpPr>
            <p:sp>
              <p:nvSpPr>
                <p:cNvPr id="1340" name="Google Shape;1340;p4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44"/>
              <p:cNvGrpSpPr/>
              <p:nvPr/>
            </p:nvGrpSpPr>
            <p:grpSpPr>
              <a:xfrm>
                <a:off x="4812550" y="3119631"/>
                <a:ext cx="32451" cy="27803"/>
                <a:chOff x="4812550" y="3119631"/>
                <a:chExt cx="32451" cy="27803"/>
              </a:xfrm>
            </p:grpSpPr>
            <p:sp>
              <p:nvSpPr>
                <p:cNvPr id="1343" name="Google Shape;1343;p4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5" name="Google Shape;1345;p44"/>
            <p:cNvGrpSpPr/>
            <p:nvPr/>
          </p:nvGrpSpPr>
          <p:grpSpPr>
            <a:xfrm>
              <a:off x="5382826" y="4027197"/>
              <a:ext cx="268967" cy="250422"/>
              <a:chOff x="5382826" y="4027197"/>
              <a:chExt cx="268967" cy="250422"/>
            </a:xfrm>
          </p:grpSpPr>
          <p:grpSp>
            <p:nvGrpSpPr>
              <p:cNvPr id="1346" name="Google Shape;1346;p44"/>
              <p:cNvGrpSpPr/>
              <p:nvPr/>
            </p:nvGrpSpPr>
            <p:grpSpPr>
              <a:xfrm>
                <a:off x="5405280" y="4042510"/>
                <a:ext cx="237570" cy="218647"/>
                <a:chOff x="5405280" y="4042510"/>
                <a:chExt cx="237570" cy="218647"/>
              </a:xfrm>
            </p:grpSpPr>
            <p:sp>
              <p:nvSpPr>
                <p:cNvPr id="1347" name="Google Shape;1347;p4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44"/>
              <p:cNvGrpSpPr/>
              <p:nvPr/>
            </p:nvGrpSpPr>
            <p:grpSpPr>
              <a:xfrm>
                <a:off x="5382826" y="4125549"/>
                <a:ext cx="37776" cy="32380"/>
                <a:chOff x="5382826" y="4125549"/>
                <a:chExt cx="37776" cy="32380"/>
              </a:xfrm>
            </p:grpSpPr>
            <p:sp>
              <p:nvSpPr>
                <p:cNvPr id="1354" name="Google Shape;1354;p4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4"/>
              <p:cNvGrpSpPr/>
              <p:nvPr/>
            </p:nvGrpSpPr>
            <p:grpSpPr>
              <a:xfrm>
                <a:off x="5475680" y="4195587"/>
                <a:ext cx="37783" cy="32364"/>
                <a:chOff x="5475680" y="4195587"/>
                <a:chExt cx="37783" cy="32364"/>
              </a:xfrm>
            </p:grpSpPr>
            <p:sp>
              <p:nvSpPr>
                <p:cNvPr id="1357" name="Google Shape;1357;p4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4"/>
              <p:cNvGrpSpPr/>
              <p:nvPr/>
            </p:nvGrpSpPr>
            <p:grpSpPr>
              <a:xfrm>
                <a:off x="5532575" y="4027197"/>
                <a:ext cx="33308" cy="32262"/>
                <a:chOff x="5532575" y="4027197"/>
                <a:chExt cx="33308" cy="32262"/>
              </a:xfrm>
            </p:grpSpPr>
            <p:sp>
              <p:nvSpPr>
                <p:cNvPr id="1360" name="Google Shape;1360;p4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 name="Google Shape;1362;p44"/>
              <p:cNvGrpSpPr/>
              <p:nvPr/>
            </p:nvGrpSpPr>
            <p:grpSpPr>
              <a:xfrm>
                <a:off x="5590706" y="4245348"/>
                <a:ext cx="33497" cy="32270"/>
                <a:chOff x="5590706" y="4245348"/>
                <a:chExt cx="33497" cy="32270"/>
              </a:xfrm>
            </p:grpSpPr>
            <p:sp>
              <p:nvSpPr>
                <p:cNvPr id="1363" name="Google Shape;1363;p4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 name="Google Shape;1365;p44"/>
              <p:cNvGrpSpPr/>
              <p:nvPr/>
            </p:nvGrpSpPr>
            <p:grpSpPr>
              <a:xfrm>
                <a:off x="5618681" y="4109677"/>
                <a:ext cx="33112" cy="32357"/>
                <a:chOff x="5618681" y="4109677"/>
                <a:chExt cx="33112" cy="32357"/>
              </a:xfrm>
            </p:grpSpPr>
            <p:sp>
              <p:nvSpPr>
                <p:cNvPr id="1366" name="Google Shape;1366;p4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44"/>
              <p:cNvGrpSpPr/>
              <p:nvPr/>
            </p:nvGrpSpPr>
            <p:grpSpPr>
              <a:xfrm>
                <a:off x="5479298" y="4128262"/>
                <a:ext cx="31405" cy="26906"/>
                <a:chOff x="5479298" y="4128262"/>
                <a:chExt cx="31405" cy="26906"/>
              </a:xfrm>
            </p:grpSpPr>
            <p:sp>
              <p:nvSpPr>
                <p:cNvPr id="1369" name="Google Shape;1369;p4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 name="Google Shape;1371;p44"/>
              <p:cNvGrpSpPr/>
              <p:nvPr/>
            </p:nvGrpSpPr>
            <p:grpSpPr>
              <a:xfrm>
                <a:off x="5582903" y="4180116"/>
                <a:ext cx="31499" cy="26898"/>
                <a:chOff x="5582903" y="4180116"/>
                <a:chExt cx="31499" cy="26898"/>
              </a:xfrm>
            </p:grpSpPr>
            <p:sp>
              <p:nvSpPr>
                <p:cNvPr id="1372" name="Google Shape;1372;p4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4" name="Google Shape;1374;p44"/>
            <p:cNvGrpSpPr/>
            <p:nvPr/>
          </p:nvGrpSpPr>
          <p:grpSpPr>
            <a:xfrm>
              <a:off x="3977681" y="3230323"/>
              <a:ext cx="94584" cy="84085"/>
              <a:chOff x="3977681" y="3230323"/>
              <a:chExt cx="94584" cy="84085"/>
            </a:xfrm>
          </p:grpSpPr>
          <p:grpSp>
            <p:nvGrpSpPr>
              <p:cNvPr id="1375" name="Google Shape;1375;p44"/>
              <p:cNvGrpSpPr/>
              <p:nvPr/>
            </p:nvGrpSpPr>
            <p:grpSpPr>
              <a:xfrm>
                <a:off x="4000135" y="3243041"/>
                <a:ext cx="59570" cy="57186"/>
                <a:chOff x="4000135" y="3243041"/>
                <a:chExt cx="59570" cy="57186"/>
              </a:xfrm>
            </p:grpSpPr>
            <p:sp>
              <p:nvSpPr>
                <p:cNvPr id="1376" name="Google Shape;1376;p4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4"/>
              <p:cNvGrpSpPr/>
              <p:nvPr/>
            </p:nvGrpSpPr>
            <p:grpSpPr>
              <a:xfrm>
                <a:off x="3977681" y="3245872"/>
                <a:ext cx="37783" cy="32380"/>
                <a:chOff x="3977681" y="3245872"/>
                <a:chExt cx="37783" cy="32380"/>
              </a:xfrm>
            </p:grpSpPr>
            <p:sp>
              <p:nvSpPr>
                <p:cNvPr id="1380" name="Google Shape;1380;p4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44"/>
              <p:cNvGrpSpPr/>
              <p:nvPr/>
            </p:nvGrpSpPr>
            <p:grpSpPr>
              <a:xfrm>
                <a:off x="4040860" y="3262672"/>
                <a:ext cx="31405" cy="27001"/>
                <a:chOff x="4040860" y="3262672"/>
                <a:chExt cx="31405" cy="27001"/>
              </a:xfrm>
            </p:grpSpPr>
            <p:sp>
              <p:nvSpPr>
                <p:cNvPr id="1383" name="Google Shape;1383;p4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44"/>
              <p:cNvGrpSpPr/>
              <p:nvPr/>
            </p:nvGrpSpPr>
            <p:grpSpPr>
              <a:xfrm>
                <a:off x="4021072" y="3230323"/>
                <a:ext cx="31397" cy="26906"/>
                <a:chOff x="4021072" y="3230323"/>
                <a:chExt cx="31397" cy="26906"/>
              </a:xfrm>
            </p:grpSpPr>
            <p:sp>
              <p:nvSpPr>
                <p:cNvPr id="1386" name="Google Shape;1386;p4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44"/>
              <p:cNvGrpSpPr/>
              <p:nvPr/>
            </p:nvGrpSpPr>
            <p:grpSpPr>
              <a:xfrm>
                <a:off x="4001472" y="3287462"/>
                <a:ext cx="31499" cy="26945"/>
                <a:chOff x="4001472" y="3287462"/>
                <a:chExt cx="31499" cy="26945"/>
              </a:xfrm>
            </p:grpSpPr>
            <p:sp>
              <p:nvSpPr>
                <p:cNvPr id="1389" name="Google Shape;1389;p4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91" name="Google Shape;1391;p44"/>
            <p:cNvGrpSpPr/>
            <p:nvPr/>
          </p:nvGrpSpPr>
          <p:grpSpPr>
            <a:xfrm>
              <a:off x="4084715" y="3258865"/>
              <a:ext cx="184961" cy="137268"/>
              <a:chOff x="4084715" y="3258865"/>
              <a:chExt cx="184961" cy="137268"/>
            </a:xfrm>
          </p:grpSpPr>
          <p:grpSp>
            <p:nvGrpSpPr>
              <p:cNvPr id="1392" name="Google Shape;1392;p44"/>
              <p:cNvGrpSpPr/>
              <p:nvPr/>
            </p:nvGrpSpPr>
            <p:grpSpPr>
              <a:xfrm>
                <a:off x="4107453" y="3271583"/>
                <a:ext cx="153470" cy="110275"/>
                <a:chOff x="4107453" y="3271583"/>
                <a:chExt cx="153470" cy="110275"/>
              </a:xfrm>
            </p:grpSpPr>
            <p:sp>
              <p:nvSpPr>
                <p:cNvPr id="1393" name="Google Shape;1393;p4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44"/>
              <p:cNvGrpSpPr/>
              <p:nvPr/>
            </p:nvGrpSpPr>
            <p:grpSpPr>
              <a:xfrm>
                <a:off x="4136947" y="3258865"/>
                <a:ext cx="31499" cy="27001"/>
                <a:chOff x="4136947" y="3258865"/>
                <a:chExt cx="31499" cy="27001"/>
              </a:xfrm>
            </p:grpSpPr>
            <p:sp>
              <p:nvSpPr>
                <p:cNvPr id="1398" name="Google Shape;1398;p4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4"/>
              <p:cNvGrpSpPr/>
              <p:nvPr/>
            </p:nvGrpSpPr>
            <p:grpSpPr>
              <a:xfrm>
                <a:off x="4084715" y="3266478"/>
                <a:ext cx="31468" cy="26898"/>
                <a:chOff x="4084715" y="3266478"/>
                <a:chExt cx="31468" cy="26898"/>
              </a:xfrm>
            </p:grpSpPr>
            <p:sp>
              <p:nvSpPr>
                <p:cNvPr id="1401" name="Google Shape;1401;p4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44"/>
              <p:cNvGrpSpPr/>
              <p:nvPr/>
            </p:nvGrpSpPr>
            <p:grpSpPr>
              <a:xfrm>
                <a:off x="4159213" y="3279849"/>
                <a:ext cx="31405" cy="26945"/>
                <a:chOff x="4159213" y="3279849"/>
                <a:chExt cx="31405" cy="26945"/>
              </a:xfrm>
            </p:grpSpPr>
            <p:sp>
              <p:nvSpPr>
                <p:cNvPr id="1404" name="Google Shape;1404;p4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44"/>
              <p:cNvGrpSpPr/>
              <p:nvPr/>
            </p:nvGrpSpPr>
            <p:grpSpPr>
              <a:xfrm>
                <a:off x="4201550" y="3266502"/>
                <a:ext cx="31405" cy="26883"/>
                <a:chOff x="4201550" y="3266502"/>
                <a:chExt cx="31405" cy="26883"/>
              </a:xfrm>
            </p:grpSpPr>
            <p:sp>
              <p:nvSpPr>
                <p:cNvPr id="1407" name="Google Shape;1407;p4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44"/>
              <p:cNvGrpSpPr/>
              <p:nvPr/>
            </p:nvGrpSpPr>
            <p:grpSpPr>
              <a:xfrm>
                <a:off x="4201550" y="3338278"/>
                <a:ext cx="31405" cy="26930"/>
                <a:chOff x="4201550" y="3338278"/>
                <a:chExt cx="31405" cy="26930"/>
              </a:xfrm>
            </p:grpSpPr>
            <p:sp>
              <p:nvSpPr>
                <p:cNvPr id="1410" name="Google Shape;1410;p4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44"/>
              <p:cNvGrpSpPr/>
              <p:nvPr/>
            </p:nvGrpSpPr>
            <p:grpSpPr>
              <a:xfrm>
                <a:off x="4238272" y="3369132"/>
                <a:ext cx="31405" cy="27001"/>
                <a:chOff x="4238272" y="3369132"/>
                <a:chExt cx="31405" cy="27001"/>
              </a:xfrm>
            </p:grpSpPr>
            <p:sp>
              <p:nvSpPr>
                <p:cNvPr id="1413" name="Google Shape;1413;p4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5" name="Google Shape;1415;p44"/>
            <p:cNvGrpSpPr/>
            <p:nvPr/>
          </p:nvGrpSpPr>
          <p:grpSpPr>
            <a:xfrm>
              <a:off x="4068639" y="3200169"/>
              <a:ext cx="77643" cy="37272"/>
              <a:chOff x="4068639" y="3200169"/>
              <a:chExt cx="77643" cy="37272"/>
            </a:xfrm>
          </p:grpSpPr>
          <p:sp>
            <p:nvSpPr>
              <p:cNvPr id="1416" name="Google Shape;1416;p4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7" name="Google Shape;1417;p44"/>
              <p:cNvGrpSpPr/>
              <p:nvPr/>
            </p:nvGrpSpPr>
            <p:grpSpPr>
              <a:xfrm>
                <a:off x="4114878" y="3200169"/>
                <a:ext cx="31405" cy="26993"/>
                <a:chOff x="4114878" y="3200169"/>
                <a:chExt cx="31405" cy="26993"/>
              </a:xfrm>
            </p:grpSpPr>
            <p:sp>
              <p:nvSpPr>
                <p:cNvPr id="1418" name="Google Shape;1418;p4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4"/>
              <p:cNvGrpSpPr/>
              <p:nvPr/>
            </p:nvGrpSpPr>
            <p:grpSpPr>
              <a:xfrm>
                <a:off x="4068639" y="3210535"/>
                <a:ext cx="31499" cy="26906"/>
                <a:chOff x="4068639" y="3210535"/>
                <a:chExt cx="31499" cy="26906"/>
              </a:xfrm>
            </p:grpSpPr>
            <p:sp>
              <p:nvSpPr>
                <p:cNvPr id="1421" name="Google Shape;1421;p4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3" name="Google Shape;1423;p44"/>
            <p:cNvGrpSpPr/>
            <p:nvPr/>
          </p:nvGrpSpPr>
          <p:grpSpPr>
            <a:xfrm>
              <a:off x="3869702" y="3066935"/>
              <a:ext cx="382664" cy="190294"/>
              <a:chOff x="3869702" y="3066935"/>
              <a:chExt cx="382664" cy="190294"/>
            </a:xfrm>
          </p:grpSpPr>
          <p:grpSp>
            <p:nvGrpSpPr>
              <p:cNvPr id="1424" name="Google Shape;1424;p44"/>
              <p:cNvGrpSpPr/>
              <p:nvPr/>
            </p:nvGrpSpPr>
            <p:grpSpPr>
              <a:xfrm>
                <a:off x="3888633" y="3082351"/>
                <a:ext cx="351172" cy="160698"/>
                <a:chOff x="3888633" y="3082351"/>
                <a:chExt cx="351172" cy="160698"/>
              </a:xfrm>
            </p:grpSpPr>
            <p:sp>
              <p:nvSpPr>
                <p:cNvPr id="1425" name="Google Shape;1425;p4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 name="Google Shape;1431;p44"/>
              <p:cNvGrpSpPr/>
              <p:nvPr/>
            </p:nvGrpSpPr>
            <p:grpSpPr>
              <a:xfrm>
                <a:off x="4143703" y="3066935"/>
                <a:ext cx="37783" cy="32357"/>
                <a:chOff x="4143703" y="3066935"/>
                <a:chExt cx="37783" cy="32357"/>
              </a:xfrm>
            </p:grpSpPr>
            <p:sp>
              <p:nvSpPr>
                <p:cNvPr id="1432" name="Google Shape;1432;p4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4"/>
              <p:cNvGrpSpPr/>
              <p:nvPr/>
            </p:nvGrpSpPr>
            <p:grpSpPr>
              <a:xfrm>
                <a:off x="4044565" y="3103563"/>
                <a:ext cx="37783" cy="32451"/>
                <a:chOff x="4044565" y="3103563"/>
                <a:chExt cx="37783" cy="32451"/>
              </a:xfrm>
            </p:grpSpPr>
            <p:sp>
              <p:nvSpPr>
                <p:cNvPr id="1435" name="Google Shape;1435;p4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44"/>
              <p:cNvGrpSpPr/>
              <p:nvPr/>
            </p:nvGrpSpPr>
            <p:grpSpPr>
              <a:xfrm>
                <a:off x="4017454" y="3188237"/>
                <a:ext cx="37776" cy="32357"/>
                <a:chOff x="4017454" y="3188237"/>
                <a:chExt cx="37776" cy="32357"/>
              </a:xfrm>
            </p:grpSpPr>
            <p:sp>
              <p:nvSpPr>
                <p:cNvPr id="1438" name="Google Shape;1438;p4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44"/>
              <p:cNvGrpSpPr/>
              <p:nvPr/>
            </p:nvGrpSpPr>
            <p:grpSpPr>
              <a:xfrm>
                <a:off x="3921548" y="3157509"/>
                <a:ext cx="37783" cy="32357"/>
                <a:chOff x="3921548" y="3157509"/>
                <a:chExt cx="37783" cy="32357"/>
              </a:xfrm>
            </p:grpSpPr>
            <p:sp>
              <p:nvSpPr>
                <p:cNvPr id="1441" name="Google Shape;1441;p4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 name="Google Shape;1443;p44"/>
              <p:cNvGrpSpPr/>
              <p:nvPr/>
            </p:nvGrpSpPr>
            <p:grpSpPr>
              <a:xfrm>
                <a:off x="3939056" y="3211620"/>
                <a:ext cx="37783" cy="32380"/>
                <a:chOff x="3939056" y="3211620"/>
                <a:chExt cx="37783" cy="32380"/>
              </a:xfrm>
            </p:grpSpPr>
            <p:sp>
              <p:nvSpPr>
                <p:cNvPr id="1444" name="Google Shape;1444;p4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44"/>
              <p:cNvGrpSpPr/>
              <p:nvPr/>
            </p:nvGrpSpPr>
            <p:grpSpPr>
              <a:xfrm>
                <a:off x="4176240" y="3136965"/>
                <a:ext cx="31405" cy="26930"/>
                <a:chOff x="4176240" y="3136965"/>
                <a:chExt cx="31405" cy="26930"/>
              </a:xfrm>
            </p:grpSpPr>
            <p:sp>
              <p:nvSpPr>
                <p:cNvPr id="1447" name="Google Shape;1447;p4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44"/>
              <p:cNvGrpSpPr/>
              <p:nvPr/>
            </p:nvGrpSpPr>
            <p:grpSpPr>
              <a:xfrm>
                <a:off x="4133148" y="3152593"/>
                <a:ext cx="31499" cy="27001"/>
                <a:chOff x="4133148" y="3152593"/>
                <a:chExt cx="31499" cy="27001"/>
              </a:xfrm>
            </p:grpSpPr>
            <p:sp>
              <p:nvSpPr>
                <p:cNvPr id="1450" name="Google Shape;1450;p4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44"/>
              <p:cNvGrpSpPr/>
              <p:nvPr/>
            </p:nvGrpSpPr>
            <p:grpSpPr>
              <a:xfrm>
                <a:off x="4220866" y="3073534"/>
                <a:ext cx="31499" cy="26898"/>
                <a:chOff x="4220866" y="3073534"/>
                <a:chExt cx="31499" cy="26898"/>
              </a:xfrm>
            </p:grpSpPr>
            <p:sp>
              <p:nvSpPr>
                <p:cNvPr id="1453" name="Google Shape;1453;p4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44"/>
              <p:cNvGrpSpPr/>
              <p:nvPr/>
            </p:nvGrpSpPr>
            <p:grpSpPr>
              <a:xfrm>
                <a:off x="3869702" y="3230323"/>
                <a:ext cx="31499" cy="26906"/>
                <a:chOff x="3869702" y="3230323"/>
                <a:chExt cx="31499" cy="26906"/>
              </a:xfrm>
            </p:grpSpPr>
            <p:sp>
              <p:nvSpPr>
                <p:cNvPr id="1456" name="Google Shape;1456;p4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8" name="Google Shape;1458;p44"/>
            <p:cNvGrpSpPr/>
            <p:nvPr/>
          </p:nvGrpSpPr>
          <p:grpSpPr>
            <a:xfrm>
              <a:off x="4271383" y="3065882"/>
              <a:ext cx="304556" cy="341663"/>
              <a:chOff x="4271383" y="3065882"/>
              <a:chExt cx="304556" cy="341663"/>
            </a:xfrm>
          </p:grpSpPr>
          <p:grpSp>
            <p:nvGrpSpPr>
              <p:cNvPr id="1459" name="Google Shape;1459;p44"/>
              <p:cNvGrpSpPr/>
              <p:nvPr/>
            </p:nvGrpSpPr>
            <p:grpSpPr>
              <a:xfrm>
                <a:off x="4293838" y="3078639"/>
                <a:ext cx="269353" cy="311973"/>
                <a:chOff x="4293838" y="3078639"/>
                <a:chExt cx="269353" cy="311973"/>
              </a:xfrm>
            </p:grpSpPr>
            <p:sp>
              <p:nvSpPr>
                <p:cNvPr id="1460" name="Google Shape;1460;p4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4"/>
              <p:cNvGrpSpPr/>
              <p:nvPr/>
            </p:nvGrpSpPr>
            <p:grpSpPr>
              <a:xfrm>
                <a:off x="4538164" y="3342061"/>
                <a:ext cx="37776" cy="32380"/>
                <a:chOff x="4538164" y="3342061"/>
                <a:chExt cx="37776" cy="32380"/>
              </a:xfrm>
            </p:grpSpPr>
            <p:sp>
              <p:nvSpPr>
                <p:cNvPr id="1478" name="Google Shape;1478;p4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 name="Google Shape;1480;p44"/>
              <p:cNvGrpSpPr/>
              <p:nvPr/>
            </p:nvGrpSpPr>
            <p:grpSpPr>
              <a:xfrm>
                <a:off x="4271383" y="3194742"/>
                <a:ext cx="37783" cy="32420"/>
                <a:chOff x="4271383" y="3194742"/>
                <a:chExt cx="37783" cy="32420"/>
              </a:xfrm>
            </p:grpSpPr>
            <p:sp>
              <p:nvSpPr>
                <p:cNvPr id="1481" name="Google Shape;1481;p4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44"/>
              <p:cNvGrpSpPr/>
              <p:nvPr/>
            </p:nvGrpSpPr>
            <p:grpSpPr>
              <a:xfrm>
                <a:off x="4284416" y="3084058"/>
                <a:ext cx="37783" cy="32357"/>
                <a:chOff x="4284416" y="3084058"/>
                <a:chExt cx="37783" cy="32357"/>
              </a:xfrm>
            </p:grpSpPr>
            <p:sp>
              <p:nvSpPr>
                <p:cNvPr id="1484" name="Google Shape;1484;p4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 name="Google Shape;1486;p44"/>
              <p:cNvGrpSpPr/>
              <p:nvPr/>
            </p:nvGrpSpPr>
            <p:grpSpPr>
              <a:xfrm>
                <a:off x="4478697" y="3297561"/>
                <a:ext cx="37776" cy="32451"/>
                <a:chOff x="4478697" y="3297561"/>
                <a:chExt cx="37776" cy="32451"/>
              </a:xfrm>
            </p:grpSpPr>
            <p:sp>
              <p:nvSpPr>
                <p:cNvPr id="1487" name="Google Shape;1487;p4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44"/>
              <p:cNvGrpSpPr/>
              <p:nvPr/>
            </p:nvGrpSpPr>
            <p:grpSpPr>
              <a:xfrm>
                <a:off x="4411813" y="3331711"/>
                <a:ext cx="37776" cy="32451"/>
                <a:chOff x="4411813" y="3331711"/>
                <a:chExt cx="37776" cy="32451"/>
              </a:xfrm>
            </p:grpSpPr>
            <p:sp>
              <p:nvSpPr>
                <p:cNvPr id="1490" name="Google Shape;1490;p4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44"/>
              <p:cNvGrpSpPr/>
              <p:nvPr/>
            </p:nvGrpSpPr>
            <p:grpSpPr>
              <a:xfrm>
                <a:off x="4337984" y="3375188"/>
                <a:ext cx="37776" cy="32357"/>
                <a:chOff x="4337984" y="3375188"/>
                <a:chExt cx="37776" cy="32357"/>
              </a:xfrm>
            </p:grpSpPr>
            <p:sp>
              <p:nvSpPr>
                <p:cNvPr id="1493" name="Google Shape;1493;p4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44"/>
              <p:cNvGrpSpPr/>
              <p:nvPr/>
            </p:nvGrpSpPr>
            <p:grpSpPr>
              <a:xfrm>
                <a:off x="4494867" y="3090530"/>
                <a:ext cx="37878" cy="32451"/>
                <a:chOff x="4494867" y="3090530"/>
                <a:chExt cx="37878" cy="32451"/>
              </a:xfrm>
            </p:grpSpPr>
            <p:sp>
              <p:nvSpPr>
                <p:cNvPr id="1496" name="Google Shape;1496;p4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44"/>
              <p:cNvGrpSpPr/>
              <p:nvPr/>
            </p:nvGrpSpPr>
            <p:grpSpPr>
              <a:xfrm>
                <a:off x="4525124" y="3207774"/>
                <a:ext cx="37783" cy="32420"/>
                <a:chOff x="4525124" y="3207774"/>
                <a:chExt cx="37783" cy="32420"/>
              </a:xfrm>
            </p:grpSpPr>
            <p:sp>
              <p:nvSpPr>
                <p:cNvPr id="1499" name="Google Shape;1499;p4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44"/>
              <p:cNvGrpSpPr/>
              <p:nvPr/>
            </p:nvGrpSpPr>
            <p:grpSpPr>
              <a:xfrm>
                <a:off x="4440544" y="3176479"/>
                <a:ext cx="31499" cy="26898"/>
                <a:chOff x="4440544" y="3176479"/>
                <a:chExt cx="31499" cy="26898"/>
              </a:xfrm>
            </p:grpSpPr>
            <p:sp>
              <p:nvSpPr>
                <p:cNvPr id="1502" name="Google Shape;1502;p4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44"/>
              <p:cNvGrpSpPr/>
              <p:nvPr/>
            </p:nvGrpSpPr>
            <p:grpSpPr>
              <a:xfrm>
                <a:off x="4350545" y="3156400"/>
                <a:ext cx="31405" cy="27001"/>
                <a:chOff x="4350545" y="3156400"/>
                <a:chExt cx="31405" cy="27001"/>
              </a:xfrm>
            </p:grpSpPr>
            <p:sp>
              <p:nvSpPr>
                <p:cNvPr id="1505" name="Google Shape;1505;p4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44"/>
              <p:cNvGrpSpPr/>
              <p:nvPr/>
            </p:nvGrpSpPr>
            <p:grpSpPr>
              <a:xfrm>
                <a:off x="4376703" y="3255058"/>
                <a:ext cx="31405" cy="27001"/>
                <a:chOff x="4376703" y="3255058"/>
                <a:chExt cx="31405" cy="27001"/>
              </a:xfrm>
            </p:grpSpPr>
            <p:sp>
              <p:nvSpPr>
                <p:cNvPr id="1508" name="Google Shape;1508;p4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44"/>
              <p:cNvGrpSpPr/>
              <p:nvPr/>
            </p:nvGrpSpPr>
            <p:grpSpPr>
              <a:xfrm>
                <a:off x="4331322" y="3283656"/>
                <a:ext cx="31405" cy="26945"/>
                <a:chOff x="4331322" y="3283656"/>
                <a:chExt cx="31405" cy="26945"/>
              </a:xfrm>
            </p:grpSpPr>
            <p:sp>
              <p:nvSpPr>
                <p:cNvPr id="1511" name="Google Shape;1511;p4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4"/>
              <p:cNvGrpSpPr/>
              <p:nvPr/>
            </p:nvGrpSpPr>
            <p:grpSpPr>
              <a:xfrm>
                <a:off x="4380510" y="3065882"/>
                <a:ext cx="31405" cy="26938"/>
                <a:chOff x="4380510" y="3065882"/>
                <a:chExt cx="31405" cy="26938"/>
              </a:xfrm>
            </p:grpSpPr>
            <p:sp>
              <p:nvSpPr>
                <p:cNvPr id="1514" name="Google Shape;1514;p4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6" name="Google Shape;1516;p44"/>
            <p:cNvGrpSpPr/>
            <p:nvPr/>
          </p:nvGrpSpPr>
          <p:grpSpPr>
            <a:xfrm>
              <a:off x="4558998" y="3188237"/>
              <a:ext cx="1280131" cy="1052746"/>
              <a:chOff x="4558998" y="3188237"/>
              <a:chExt cx="1280131" cy="1052746"/>
            </a:xfrm>
          </p:grpSpPr>
          <p:sp>
            <p:nvSpPr>
              <p:cNvPr id="1517" name="Google Shape;1517;p4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8" name="Google Shape;1518;p44"/>
              <p:cNvGrpSpPr/>
              <p:nvPr/>
            </p:nvGrpSpPr>
            <p:grpSpPr>
              <a:xfrm>
                <a:off x="4579164" y="3203653"/>
                <a:ext cx="1244833" cy="1020397"/>
                <a:chOff x="4579164" y="3203653"/>
                <a:chExt cx="1244833" cy="1020397"/>
              </a:xfrm>
            </p:grpSpPr>
            <p:sp>
              <p:nvSpPr>
                <p:cNvPr id="1519" name="Google Shape;1519;p4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44"/>
                <p:cNvGrpSpPr/>
                <p:nvPr/>
              </p:nvGrpSpPr>
              <p:grpSpPr>
                <a:xfrm>
                  <a:off x="4579164" y="3203653"/>
                  <a:ext cx="1244833" cy="1020397"/>
                  <a:chOff x="4579164" y="3203653"/>
                  <a:chExt cx="1244833" cy="1020397"/>
                </a:xfrm>
              </p:grpSpPr>
              <p:sp>
                <p:nvSpPr>
                  <p:cNvPr id="1522" name="Google Shape;1522;p4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 name="Google Shape;1524;p44"/>
                  <p:cNvGrpSpPr/>
                  <p:nvPr/>
                </p:nvGrpSpPr>
                <p:grpSpPr>
                  <a:xfrm>
                    <a:off x="4579164" y="3203653"/>
                    <a:ext cx="1244833" cy="1020397"/>
                    <a:chOff x="4579164" y="3203653"/>
                    <a:chExt cx="1244833" cy="1020397"/>
                  </a:xfrm>
                </p:grpSpPr>
                <p:sp>
                  <p:nvSpPr>
                    <p:cNvPr id="1525" name="Google Shape;1525;p4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3" name="Google Shape;1533;p44"/>
                    <p:cNvGrpSpPr/>
                    <p:nvPr/>
                  </p:nvGrpSpPr>
                  <p:grpSpPr>
                    <a:xfrm>
                      <a:off x="4579164" y="3203653"/>
                      <a:ext cx="1244833" cy="1020397"/>
                      <a:chOff x="4579164" y="3203653"/>
                      <a:chExt cx="1244833" cy="1020397"/>
                    </a:xfrm>
                  </p:grpSpPr>
                  <p:sp>
                    <p:nvSpPr>
                      <p:cNvPr id="1534" name="Google Shape;1534;p4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 name="Google Shape;1548;p44"/>
                      <p:cNvGrpSpPr/>
                      <p:nvPr/>
                    </p:nvGrpSpPr>
                    <p:grpSpPr>
                      <a:xfrm>
                        <a:off x="4579164" y="3203653"/>
                        <a:ext cx="1244833" cy="1020397"/>
                        <a:chOff x="4579164" y="3203653"/>
                        <a:chExt cx="1244833" cy="1020397"/>
                      </a:xfrm>
                    </p:grpSpPr>
                    <p:sp>
                      <p:nvSpPr>
                        <p:cNvPr id="1549" name="Google Shape;1549;p4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3" name="Google Shape;1573;p44"/>
                        <p:cNvGrpSpPr/>
                        <p:nvPr/>
                      </p:nvGrpSpPr>
                      <p:grpSpPr>
                        <a:xfrm>
                          <a:off x="4579164" y="3203653"/>
                          <a:ext cx="1244833" cy="1020397"/>
                          <a:chOff x="4579164" y="3203653"/>
                          <a:chExt cx="1244833" cy="1020397"/>
                        </a:xfrm>
                      </p:grpSpPr>
                      <p:sp>
                        <p:nvSpPr>
                          <p:cNvPr id="1574" name="Google Shape;1574;p4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5" name="Google Shape;1575;p44"/>
                          <p:cNvGrpSpPr/>
                          <p:nvPr/>
                        </p:nvGrpSpPr>
                        <p:grpSpPr>
                          <a:xfrm>
                            <a:off x="4579164" y="3203653"/>
                            <a:ext cx="1244833" cy="1020397"/>
                            <a:chOff x="4579164" y="3203653"/>
                            <a:chExt cx="1244833" cy="1020397"/>
                          </a:xfrm>
                        </p:grpSpPr>
                        <p:sp>
                          <p:nvSpPr>
                            <p:cNvPr id="1576" name="Google Shape;1576;p4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 name="Google Shape;1583;p44"/>
                            <p:cNvGrpSpPr/>
                            <p:nvPr/>
                          </p:nvGrpSpPr>
                          <p:grpSpPr>
                            <a:xfrm>
                              <a:off x="4579164" y="3203653"/>
                              <a:ext cx="1244833" cy="1020397"/>
                              <a:chOff x="4579164" y="3203653"/>
                              <a:chExt cx="1244833" cy="1020397"/>
                            </a:xfrm>
                          </p:grpSpPr>
                          <p:sp>
                            <p:nvSpPr>
                              <p:cNvPr id="1584" name="Google Shape;1584;p4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 name="Google Shape;1597;p44"/>
                              <p:cNvGrpSpPr/>
                              <p:nvPr/>
                            </p:nvGrpSpPr>
                            <p:grpSpPr>
                              <a:xfrm>
                                <a:off x="4579164" y="3203653"/>
                                <a:ext cx="1244833" cy="1020397"/>
                                <a:chOff x="4579164" y="3203653"/>
                                <a:chExt cx="1244833" cy="1020397"/>
                              </a:xfrm>
                            </p:grpSpPr>
                            <p:sp>
                              <p:nvSpPr>
                                <p:cNvPr id="1598" name="Google Shape;1598;p4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5" name="Google Shape;1605;p44"/>
                                <p:cNvGrpSpPr/>
                                <p:nvPr/>
                              </p:nvGrpSpPr>
                              <p:grpSpPr>
                                <a:xfrm>
                                  <a:off x="4579164" y="3203653"/>
                                  <a:ext cx="1244833" cy="1020397"/>
                                  <a:chOff x="4579164" y="3203653"/>
                                  <a:chExt cx="1244833" cy="1020397"/>
                                </a:xfrm>
                              </p:grpSpPr>
                              <p:sp>
                                <p:nvSpPr>
                                  <p:cNvPr id="1606" name="Google Shape;1606;p4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44"/>
                                  <p:cNvGrpSpPr/>
                                  <p:nvPr/>
                                </p:nvGrpSpPr>
                                <p:grpSpPr>
                                  <a:xfrm>
                                    <a:off x="4579164" y="3203653"/>
                                    <a:ext cx="1244833" cy="1020397"/>
                                    <a:chOff x="4579164" y="3203653"/>
                                    <a:chExt cx="1244833" cy="1020397"/>
                                  </a:xfrm>
                                </p:grpSpPr>
                                <p:sp>
                                  <p:nvSpPr>
                                    <p:cNvPr id="1612" name="Google Shape;1612;p4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616" name="Google Shape;1616;p4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9" name="Google Shape;1619;p4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620" name="Google Shape;1620;p44"/>
              <p:cNvGrpSpPr/>
              <p:nvPr/>
            </p:nvGrpSpPr>
            <p:grpSpPr>
              <a:xfrm>
                <a:off x="4595437" y="3598775"/>
                <a:ext cx="37776" cy="32451"/>
                <a:chOff x="4595437" y="3598775"/>
                <a:chExt cx="37776" cy="32451"/>
              </a:xfrm>
            </p:grpSpPr>
            <p:sp>
              <p:nvSpPr>
                <p:cNvPr id="1621" name="Google Shape;1621;p4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44"/>
              <p:cNvGrpSpPr/>
              <p:nvPr/>
            </p:nvGrpSpPr>
            <p:grpSpPr>
              <a:xfrm>
                <a:off x="4641864" y="3524443"/>
                <a:ext cx="37776" cy="32380"/>
                <a:chOff x="4641864" y="3524443"/>
                <a:chExt cx="37776" cy="32380"/>
              </a:xfrm>
            </p:grpSpPr>
            <p:sp>
              <p:nvSpPr>
                <p:cNvPr id="1624" name="Google Shape;1624;p4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44"/>
              <p:cNvGrpSpPr/>
              <p:nvPr/>
            </p:nvGrpSpPr>
            <p:grpSpPr>
              <a:xfrm>
                <a:off x="4648431" y="3893901"/>
                <a:ext cx="37776" cy="32357"/>
                <a:chOff x="4648431" y="3893901"/>
                <a:chExt cx="37776" cy="32357"/>
              </a:xfrm>
            </p:grpSpPr>
            <p:sp>
              <p:nvSpPr>
                <p:cNvPr id="1627" name="Google Shape;1627;p4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44"/>
              <p:cNvGrpSpPr/>
              <p:nvPr/>
            </p:nvGrpSpPr>
            <p:grpSpPr>
              <a:xfrm>
                <a:off x="4567752" y="3722908"/>
                <a:ext cx="37870" cy="32380"/>
                <a:chOff x="4567752" y="3722908"/>
                <a:chExt cx="37870" cy="32380"/>
              </a:xfrm>
            </p:grpSpPr>
            <p:sp>
              <p:nvSpPr>
                <p:cNvPr id="1630" name="Google Shape;1630;p4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44"/>
              <p:cNvGrpSpPr/>
              <p:nvPr/>
            </p:nvGrpSpPr>
            <p:grpSpPr>
              <a:xfrm>
                <a:off x="4617506" y="3652052"/>
                <a:ext cx="37783" cy="32357"/>
                <a:chOff x="4617506" y="3652052"/>
                <a:chExt cx="37783" cy="32357"/>
              </a:xfrm>
            </p:grpSpPr>
            <p:sp>
              <p:nvSpPr>
                <p:cNvPr id="1633" name="Google Shape;1633;p4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44"/>
              <p:cNvGrpSpPr/>
              <p:nvPr/>
            </p:nvGrpSpPr>
            <p:grpSpPr>
              <a:xfrm>
                <a:off x="4739005" y="3554149"/>
                <a:ext cx="37870" cy="32357"/>
                <a:chOff x="4739005" y="3554149"/>
                <a:chExt cx="37870" cy="32357"/>
              </a:xfrm>
            </p:grpSpPr>
            <p:sp>
              <p:nvSpPr>
                <p:cNvPr id="1636" name="Google Shape;1636;p4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44"/>
              <p:cNvGrpSpPr/>
              <p:nvPr/>
            </p:nvGrpSpPr>
            <p:grpSpPr>
              <a:xfrm>
                <a:off x="4806557" y="3630258"/>
                <a:ext cx="37776" cy="32364"/>
                <a:chOff x="4806557" y="3630258"/>
                <a:chExt cx="37776" cy="32364"/>
              </a:xfrm>
            </p:grpSpPr>
            <p:sp>
              <p:nvSpPr>
                <p:cNvPr id="1639" name="Google Shape;1639;p4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44"/>
              <p:cNvGrpSpPr/>
              <p:nvPr/>
            </p:nvGrpSpPr>
            <p:grpSpPr>
              <a:xfrm>
                <a:off x="4737007" y="4004357"/>
                <a:ext cx="37870" cy="32357"/>
                <a:chOff x="4737007" y="4004357"/>
                <a:chExt cx="37870" cy="32357"/>
              </a:xfrm>
            </p:grpSpPr>
            <p:sp>
              <p:nvSpPr>
                <p:cNvPr id="1642" name="Google Shape;1642;p4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44"/>
              <p:cNvGrpSpPr/>
              <p:nvPr/>
            </p:nvGrpSpPr>
            <p:grpSpPr>
              <a:xfrm>
                <a:off x="4773634" y="4208627"/>
                <a:ext cx="37776" cy="32357"/>
                <a:chOff x="4773634" y="4208627"/>
                <a:chExt cx="37776" cy="32357"/>
              </a:xfrm>
            </p:grpSpPr>
            <p:sp>
              <p:nvSpPr>
                <p:cNvPr id="1645" name="Google Shape;1645;p4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44"/>
              <p:cNvGrpSpPr/>
              <p:nvPr/>
            </p:nvGrpSpPr>
            <p:grpSpPr>
              <a:xfrm>
                <a:off x="4888282" y="4074764"/>
                <a:ext cx="37776" cy="32451"/>
                <a:chOff x="4888282" y="4074764"/>
                <a:chExt cx="37776" cy="32451"/>
              </a:xfrm>
            </p:grpSpPr>
            <p:sp>
              <p:nvSpPr>
                <p:cNvPr id="1648" name="Google Shape;1648;p4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4"/>
              <p:cNvGrpSpPr/>
              <p:nvPr/>
            </p:nvGrpSpPr>
            <p:grpSpPr>
              <a:xfrm>
                <a:off x="4901315" y="3804271"/>
                <a:ext cx="37776" cy="32364"/>
                <a:chOff x="4901315" y="3804271"/>
                <a:chExt cx="37776" cy="32364"/>
              </a:xfrm>
            </p:grpSpPr>
            <p:sp>
              <p:nvSpPr>
                <p:cNvPr id="1651" name="Google Shape;1651;p4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4"/>
              <p:cNvGrpSpPr/>
              <p:nvPr/>
            </p:nvGrpSpPr>
            <p:grpSpPr>
              <a:xfrm>
                <a:off x="4866394" y="3715035"/>
                <a:ext cx="37846" cy="32357"/>
                <a:chOff x="4866394" y="3715035"/>
                <a:chExt cx="37846" cy="32357"/>
              </a:xfrm>
            </p:grpSpPr>
            <p:sp>
              <p:nvSpPr>
                <p:cNvPr id="1654" name="Google Shape;1654;p4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44"/>
              <p:cNvGrpSpPr/>
              <p:nvPr/>
            </p:nvGrpSpPr>
            <p:grpSpPr>
              <a:xfrm>
                <a:off x="4979233" y="3839798"/>
                <a:ext cx="37878" cy="32420"/>
                <a:chOff x="4979233" y="3839798"/>
                <a:chExt cx="37878" cy="32420"/>
              </a:xfrm>
            </p:grpSpPr>
            <p:sp>
              <p:nvSpPr>
                <p:cNvPr id="1657" name="Google Shape;1657;p4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4"/>
              <p:cNvGrpSpPr/>
              <p:nvPr/>
            </p:nvGrpSpPr>
            <p:grpSpPr>
              <a:xfrm>
                <a:off x="4790662" y="3679147"/>
                <a:ext cx="37783" cy="32380"/>
                <a:chOff x="4790662" y="3679147"/>
                <a:chExt cx="37783" cy="32380"/>
              </a:xfrm>
            </p:grpSpPr>
            <p:sp>
              <p:nvSpPr>
                <p:cNvPr id="1660" name="Google Shape;1660;p4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44"/>
              <p:cNvGrpSpPr/>
              <p:nvPr/>
            </p:nvGrpSpPr>
            <p:grpSpPr>
              <a:xfrm>
                <a:off x="4857263" y="3557861"/>
                <a:ext cx="37776" cy="32357"/>
                <a:chOff x="4857263" y="3557861"/>
                <a:chExt cx="37776" cy="32357"/>
              </a:xfrm>
            </p:grpSpPr>
            <p:sp>
              <p:nvSpPr>
                <p:cNvPr id="1663" name="Google Shape;1663;p4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 name="Google Shape;1665;p44"/>
              <p:cNvGrpSpPr/>
              <p:nvPr/>
            </p:nvGrpSpPr>
            <p:grpSpPr>
              <a:xfrm>
                <a:off x="4883902" y="3648033"/>
                <a:ext cx="37783" cy="32380"/>
                <a:chOff x="4883902" y="3648033"/>
                <a:chExt cx="37783" cy="32380"/>
              </a:xfrm>
            </p:grpSpPr>
            <p:sp>
              <p:nvSpPr>
                <p:cNvPr id="1666" name="Google Shape;1666;p4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44"/>
              <p:cNvGrpSpPr/>
              <p:nvPr/>
            </p:nvGrpSpPr>
            <p:grpSpPr>
              <a:xfrm>
                <a:off x="4907780" y="3347220"/>
                <a:ext cx="37878" cy="32357"/>
                <a:chOff x="4907780" y="3347220"/>
                <a:chExt cx="37878" cy="32357"/>
              </a:xfrm>
            </p:grpSpPr>
            <p:sp>
              <p:nvSpPr>
                <p:cNvPr id="1669" name="Google Shape;1669;p4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44"/>
              <p:cNvGrpSpPr/>
              <p:nvPr/>
            </p:nvGrpSpPr>
            <p:grpSpPr>
              <a:xfrm>
                <a:off x="5065048" y="3738150"/>
                <a:ext cx="37783" cy="32364"/>
                <a:chOff x="5065048" y="3738150"/>
                <a:chExt cx="37783" cy="32364"/>
              </a:xfrm>
            </p:grpSpPr>
            <p:sp>
              <p:nvSpPr>
                <p:cNvPr id="1672" name="Google Shape;1672;p4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44"/>
              <p:cNvGrpSpPr/>
              <p:nvPr/>
            </p:nvGrpSpPr>
            <p:grpSpPr>
              <a:xfrm>
                <a:off x="5071616" y="3284615"/>
                <a:ext cx="37783" cy="32357"/>
                <a:chOff x="5071616" y="3284615"/>
                <a:chExt cx="37783" cy="32357"/>
              </a:xfrm>
            </p:grpSpPr>
            <p:sp>
              <p:nvSpPr>
                <p:cNvPr id="1675" name="Google Shape;1675;p4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44"/>
              <p:cNvGrpSpPr/>
              <p:nvPr/>
            </p:nvGrpSpPr>
            <p:grpSpPr>
              <a:xfrm>
                <a:off x="5389291" y="3759921"/>
                <a:ext cx="37783" cy="32380"/>
                <a:chOff x="5389291" y="3759921"/>
                <a:chExt cx="37783" cy="32380"/>
              </a:xfrm>
            </p:grpSpPr>
            <p:sp>
              <p:nvSpPr>
                <p:cNvPr id="1678" name="Google Shape;1678;p4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 name="Google Shape;1680;p44"/>
              <p:cNvGrpSpPr/>
              <p:nvPr/>
            </p:nvGrpSpPr>
            <p:grpSpPr>
              <a:xfrm>
                <a:off x="5431534" y="3632932"/>
                <a:ext cx="37878" cy="32451"/>
                <a:chOff x="5431534" y="3632932"/>
                <a:chExt cx="37878" cy="32451"/>
              </a:xfrm>
            </p:grpSpPr>
            <p:sp>
              <p:nvSpPr>
                <p:cNvPr id="1681" name="Google Shape;1681;p4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44"/>
              <p:cNvGrpSpPr/>
              <p:nvPr/>
            </p:nvGrpSpPr>
            <p:grpSpPr>
              <a:xfrm>
                <a:off x="5540755" y="3544829"/>
                <a:ext cx="37783" cy="32357"/>
                <a:chOff x="5540755" y="3544829"/>
                <a:chExt cx="37783" cy="32357"/>
              </a:xfrm>
            </p:grpSpPr>
            <p:sp>
              <p:nvSpPr>
                <p:cNvPr id="1684" name="Google Shape;1684;p4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4"/>
              <p:cNvGrpSpPr/>
              <p:nvPr/>
            </p:nvGrpSpPr>
            <p:grpSpPr>
              <a:xfrm>
                <a:off x="5579293" y="3412107"/>
                <a:ext cx="37776" cy="32357"/>
                <a:chOff x="5579293" y="3412107"/>
                <a:chExt cx="37776" cy="32357"/>
              </a:xfrm>
            </p:grpSpPr>
            <p:sp>
              <p:nvSpPr>
                <p:cNvPr id="1687" name="Google Shape;1687;p4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44"/>
              <p:cNvGrpSpPr/>
              <p:nvPr/>
            </p:nvGrpSpPr>
            <p:grpSpPr>
              <a:xfrm>
                <a:off x="5801346" y="3284615"/>
                <a:ext cx="37783" cy="32357"/>
                <a:chOff x="5801346" y="3284615"/>
                <a:chExt cx="37783" cy="32357"/>
              </a:xfrm>
            </p:grpSpPr>
            <p:sp>
              <p:nvSpPr>
                <p:cNvPr id="1690" name="Google Shape;1690;p4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44"/>
              <p:cNvGrpSpPr/>
              <p:nvPr/>
            </p:nvGrpSpPr>
            <p:grpSpPr>
              <a:xfrm>
                <a:off x="5763578" y="3399067"/>
                <a:ext cx="37776" cy="32364"/>
                <a:chOff x="5763578" y="3399067"/>
                <a:chExt cx="37776" cy="32364"/>
              </a:xfrm>
            </p:grpSpPr>
            <p:sp>
              <p:nvSpPr>
                <p:cNvPr id="1693" name="Google Shape;1693;p4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4"/>
              <p:cNvGrpSpPr/>
              <p:nvPr/>
            </p:nvGrpSpPr>
            <p:grpSpPr>
              <a:xfrm>
                <a:off x="5395858" y="3230952"/>
                <a:ext cx="37776" cy="32364"/>
                <a:chOff x="5395858" y="3230952"/>
                <a:chExt cx="37776" cy="32364"/>
              </a:xfrm>
            </p:grpSpPr>
            <p:sp>
              <p:nvSpPr>
                <p:cNvPr id="1696" name="Google Shape;1696;p4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44"/>
              <p:cNvGrpSpPr/>
              <p:nvPr/>
            </p:nvGrpSpPr>
            <p:grpSpPr>
              <a:xfrm>
                <a:off x="5264088" y="3188237"/>
                <a:ext cx="37776" cy="32357"/>
                <a:chOff x="5264088" y="3188237"/>
                <a:chExt cx="37776" cy="32357"/>
              </a:xfrm>
            </p:grpSpPr>
            <p:sp>
              <p:nvSpPr>
                <p:cNvPr id="1699" name="Google Shape;1699;p4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44"/>
              <p:cNvGrpSpPr/>
              <p:nvPr/>
            </p:nvGrpSpPr>
            <p:grpSpPr>
              <a:xfrm>
                <a:off x="5585758" y="3237425"/>
                <a:ext cx="37878" cy="32357"/>
                <a:chOff x="5585758" y="3237425"/>
                <a:chExt cx="37878" cy="32357"/>
              </a:xfrm>
            </p:grpSpPr>
            <p:sp>
              <p:nvSpPr>
                <p:cNvPr id="1702" name="Google Shape;1702;p4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44"/>
              <p:cNvGrpSpPr/>
              <p:nvPr/>
            </p:nvGrpSpPr>
            <p:grpSpPr>
              <a:xfrm>
                <a:off x="4874196" y="3291088"/>
                <a:ext cx="37878" cy="32451"/>
                <a:chOff x="4874196" y="3291088"/>
                <a:chExt cx="37878" cy="32451"/>
              </a:xfrm>
            </p:grpSpPr>
            <p:sp>
              <p:nvSpPr>
                <p:cNvPr id="1705" name="Google Shape;1705;p4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4"/>
              <p:cNvGrpSpPr/>
              <p:nvPr/>
            </p:nvGrpSpPr>
            <p:grpSpPr>
              <a:xfrm>
                <a:off x="5197770" y="3785466"/>
                <a:ext cx="37783" cy="32427"/>
                <a:chOff x="5197770" y="3785466"/>
                <a:chExt cx="37783" cy="32427"/>
              </a:xfrm>
            </p:grpSpPr>
            <p:sp>
              <p:nvSpPr>
                <p:cNvPr id="1708" name="Google Shape;1708;p4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44"/>
              <p:cNvGrpSpPr/>
              <p:nvPr/>
            </p:nvGrpSpPr>
            <p:grpSpPr>
              <a:xfrm>
                <a:off x="5177699" y="3492117"/>
                <a:ext cx="37776" cy="32357"/>
                <a:chOff x="5177699" y="3492117"/>
                <a:chExt cx="37776" cy="32357"/>
              </a:xfrm>
            </p:grpSpPr>
            <p:sp>
              <p:nvSpPr>
                <p:cNvPr id="1711" name="Google Shape;1711;p4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44"/>
              <p:cNvGrpSpPr/>
              <p:nvPr/>
            </p:nvGrpSpPr>
            <p:grpSpPr>
              <a:xfrm>
                <a:off x="5349431" y="3622346"/>
                <a:ext cx="37870" cy="32380"/>
                <a:chOff x="5349431" y="3622346"/>
                <a:chExt cx="37870" cy="32380"/>
              </a:xfrm>
            </p:grpSpPr>
            <p:sp>
              <p:nvSpPr>
                <p:cNvPr id="1714" name="Google Shape;1714;p4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44"/>
              <p:cNvGrpSpPr/>
              <p:nvPr/>
            </p:nvGrpSpPr>
            <p:grpSpPr>
              <a:xfrm>
                <a:off x="5068855" y="3563980"/>
                <a:ext cx="53954" cy="46223"/>
                <a:chOff x="5068855" y="3563980"/>
                <a:chExt cx="53954" cy="46223"/>
              </a:xfrm>
            </p:grpSpPr>
            <p:sp>
              <p:nvSpPr>
                <p:cNvPr id="1717" name="Google Shape;1717;p4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44"/>
              <p:cNvGrpSpPr/>
              <p:nvPr/>
            </p:nvGrpSpPr>
            <p:grpSpPr>
              <a:xfrm>
                <a:off x="5037654" y="3392507"/>
                <a:ext cx="37870" cy="32451"/>
                <a:chOff x="5037654" y="3392507"/>
                <a:chExt cx="37870" cy="32451"/>
              </a:xfrm>
            </p:grpSpPr>
            <p:sp>
              <p:nvSpPr>
                <p:cNvPr id="1720" name="Google Shape;1720;p4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44"/>
              <p:cNvGrpSpPr/>
              <p:nvPr/>
            </p:nvGrpSpPr>
            <p:grpSpPr>
              <a:xfrm>
                <a:off x="5456560" y="3368629"/>
                <a:ext cx="37870" cy="32451"/>
                <a:chOff x="5456560" y="3368629"/>
                <a:chExt cx="37870" cy="32451"/>
              </a:xfrm>
            </p:grpSpPr>
            <p:sp>
              <p:nvSpPr>
                <p:cNvPr id="1723" name="Google Shape;1723;p4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44"/>
              <p:cNvGrpSpPr/>
              <p:nvPr/>
            </p:nvGrpSpPr>
            <p:grpSpPr>
              <a:xfrm>
                <a:off x="4755749" y="3501516"/>
                <a:ext cx="46246" cy="39608"/>
                <a:chOff x="4755749" y="3501516"/>
                <a:chExt cx="46246" cy="39608"/>
              </a:xfrm>
            </p:grpSpPr>
            <p:sp>
              <p:nvSpPr>
                <p:cNvPr id="1726" name="Google Shape;1726;p4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44"/>
              <p:cNvGrpSpPr/>
              <p:nvPr/>
            </p:nvGrpSpPr>
            <p:grpSpPr>
              <a:xfrm>
                <a:off x="4681346" y="3485582"/>
                <a:ext cx="37783" cy="32427"/>
                <a:chOff x="4681346" y="3485582"/>
                <a:chExt cx="37783" cy="32427"/>
              </a:xfrm>
            </p:grpSpPr>
            <p:sp>
              <p:nvSpPr>
                <p:cNvPr id="1729" name="Google Shape;1729;p4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44"/>
              <p:cNvGrpSpPr/>
              <p:nvPr/>
            </p:nvGrpSpPr>
            <p:grpSpPr>
              <a:xfrm>
                <a:off x="4767067" y="3291088"/>
                <a:ext cx="37878" cy="32451"/>
                <a:chOff x="4767067" y="3291088"/>
                <a:chExt cx="37878" cy="32451"/>
              </a:xfrm>
            </p:grpSpPr>
            <p:sp>
              <p:nvSpPr>
                <p:cNvPr id="1732" name="Google Shape;1732;p4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44"/>
              <p:cNvGrpSpPr/>
              <p:nvPr/>
            </p:nvGrpSpPr>
            <p:grpSpPr>
              <a:xfrm>
                <a:off x="4687819" y="3405539"/>
                <a:ext cx="37776" cy="32451"/>
                <a:chOff x="4687819" y="3405539"/>
                <a:chExt cx="37776" cy="32451"/>
              </a:xfrm>
            </p:grpSpPr>
            <p:sp>
              <p:nvSpPr>
                <p:cNvPr id="1735" name="Google Shape;1735;p4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44"/>
              <p:cNvGrpSpPr/>
              <p:nvPr/>
            </p:nvGrpSpPr>
            <p:grpSpPr>
              <a:xfrm>
                <a:off x="4923101" y="3444809"/>
                <a:ext cx="52813" cy="45318"/>
                <a:chOff x="4923101" y="3444809"/>
                <a:chExt cx="52813" cy="45318"/>
              </a:xfrm>
            </p:grpSpPr>
            <p:sp>
              <p:nvSpPr>
                <p:cNvPr id="1738" name="Google Shape;1738;p4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44"/>
              <p:cNvGrpSpPr/>
              <p:nvPr/>
            </p:nvGrpSpPr>
            <p:grpSpPr>
              <a:xfrm>
                <a:off x="4846040" y="3654750"/>
                <a:ext cx="31405" cy="26993"/>
                <a:chOff x="4846040" y="3654750"/>
                <a:chExt cx="31405" cy="26993"/>
              </a:xfrm>
            </p:grpSpPr>
            <p:sp>
              <p:nvSpPr>
                <p:cNvPr id="1741" name="Google Shape;1741;p4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44"/>
              <p:cNvGrpSpPr/>
              <p:nvPr/>
            </p:nvGrpSpPr>
            <p:grpSpPr>
              <a:xfrm>
                <a:off x="4925673" y="3691700"/>
                <a:ext cx="40253" cy="34472"/>
                <a:chOff x="4925673" y="3691700"/>
                <a:chExt cx="40253" cy="34472"/>
              </a:xfrm>
            </p:grpSpPr>
            <p:sp>
              <p:nvSpPr>
                <p:cNvPr id="1744" name="Google Shape;1744;p4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44"/>
              <p:cNvGrpSpPr/>
              <p:nvPr/>
            </p:nvGrpSpPr>
            <p:grpSpPr>
              <a:xfrm>
                <a:off x="4894653" y="3740848"/>
                <a:ext cx="31405" cy="26906"/>
                <a:chOff x="4894653" y="3740848"/>
                <a:chExt cx="31405" cy="26906"/>
              </a:xfrm>
            </p:grpSpPr>
            <p:sp>
              <p:nvSpPr>
                <p:cNvPr id="1747" name="Google Shape;1747;p4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 name="Google Shape;1749;p44"/>
              <p:cNvGrpSpPr/>
              <p:nvPr/>
            </p:nvGrpSpPr>
            <p:grpSpPr>
              <a:xfrm>
                <a:off x="4962300" y="3696348"/>
                <a:ext cx="38255" cy="32773"/>
                <a:chOff x="4962300" y="3696348"/>
                <a:chExt cx="38255" cy="32773"/>
              </a:xfrm>
            </p:grpSpPr>
            <p:sp>
              <p:nvSpPr>
                <p:cNvPr id="1750" name="Google Shape;1750;p4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44"/>
              <p:cNvGrpSpPr/>
              <p:nvPr/>
            </p:nvGrpSpPr>
            <p:grpSpPr>
              <a:xfrm>
                <a:off x="4980185" y="3743349"/>
                <a:ext cx="31499" cy="26969"/>
                <a:chOff x="4980185" y="3743349"/>
                <a:chExt cx="31499" cy="26969"/>
              </a:xfrm>
            </p:grpSpPr>
            <p:sp>
              <p:nvSpPr>
                <p:cNvPr id="1753" name="Google Shape;1753;p4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4"/>
              <p:cNvGrpSpPr/>
              <p:nvPr/>
            </p:nvGrpSpPr>
            <p:grpSpPr>
              <a:xfrm>
                <a:off x="5013768" y="3734312"/>
                <a:ext cx="31499" cy="26969"/>
                <a:chOff x="5013768" y="3734312"/>
                <a:chExt cx="31499" cy="26969"/>
              </a:xfrm>
            </p:grpSpPr>
            <p:sp>
              <p:nvSpPr>
                <p:cNvPr id="1756" name="Google Shape;1756;p4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44"/>
              <p:cNvGrpSpPr/>
              <p:nvPr/>
            </p:nvGrpSpPr>
            <p:grpSpPr>
              <a:xfrm>
                <a:off x="5036703" y="3764545"/>
                <a:ext cx="31499" cy="26898"/>
                <a:chOff x="5036703" y="3764545"/>
                <a:chExt cx="31499" cy="26898"/>
              </a:xfrm>
            </p:grpSpPr>
            <p:sp>
              <p:nvSpPr>
                <p:cNvPr id="1759" name="Google Shape;1759;p4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 name="Google Shape;1761;p44"/>
              <p:cNvGrpSpPr/>
              <p:nvPr/>
            </p:nvGrpSpPr>
            <p:grpSpPr>
              <a:xfrm>
                <a:off x="4953546" y="3768352"/>
                <a:ext cx="31405" cy="26898"/>
                <a:chOff x="4953546" y="3768352"/>
                <a:chExt cx="31405" cy="26898"/>
              </a:xfrm>
            </p:grpSpPr>
            <p:sp>
              <p:nvSpPr>
                <p:cNvPr id="1762" name="Google Shape;1762;p4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44"/>
              <p:cNvGrpSpPr/>
              <p:nvPr/>
            </p:nvGrpSpPr>
            <p:grpSpPr>
              <a:xfrm>
                <a:off x="4964770" y="3814016"/>
                <a:ext cx="31499" cy="26993"/>
                <a:chOff x="4964770" y="3814016"/>
                <a:chExt cx="31499" cy="26993"/>
              </a:xfrm>
            </p:grpSpPr>
            <p:sp>
              <p:nvSpPr>
                <p:cNvPr id="1765" name="Google Shape;1765;p4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44"/>
              <p:cNvGrpSpPr/>
              <p:nvPr/>
            </p:nvGrpSpPr>
            <p:grpSpPr>
              <a:xfrm>
                <a:off x="4923290" y="3800504"/>
                <a:ext cx="31468" cy="26898"/>
                <a:chOff x="4923290" y="3800504"/>
                <a:chExt cx="31468" cy="26898"/>
              </a:xfrm>
            </p:grpSpPr>
            <p:sp>
              <p:nvSpPr>
                <p:cNvPr id="1768" name="Google Shape;1768;p4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44"/>
              <p:cNvGrpSpPr/>
              <p:nvPr/>
            </p:nvGrpSpPr>
            <p:grpSpPr>
              <a:xfrm>
                <a:off x="5108534" y="3650943"/>
                <a:ext cx="31405" cy="26993"/>
                <a:chOff x="5108534" y="3650943"/>
                <a:chExt cx="31405" cy="26993"/>
              </a:xfrm>
            </p:grpSpPr>
            <p:sp>
              <p:nvSpPr>
                <p:cNvPr id="1771" name="Google Shape;1771;p4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 name="Google Shape;1773;p44"/>
              <p:cNvGrpSpPr/>
              <p:nvPr/>
            </p:nvGrpSpPr>
            <p:grpSpPr>
              <a:xfrm>
                <a:off x="5119380" y="3760739"/>
                <a:ext cx="31499" cy="26993"/>
                <a:chOff x="5119380" y="3760739"/>
                <a:chExt cx="31499" cy="26993"/>
              </a:xfrm>
            </p:grpSpPr>
            <p:sp>
              <p:nvSpPr>
                <p:cNvPr id="1774" name="Google Shape;1774;p4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44"/>
              <p:cNvGrpSpPr/>
              <p:nvPr/>
            </p:nvGrpSpPr>
            <p:grpSpPr>
              <a:xfrm>
                <a:off x="5119380" y="3788235"/>
                <a:ext cx="31499" cy="26993"/>
                <a:chOff x="5119380" y="3788235"/>
                <a:chExt cx="31499" cy="26993"/>
              </a:xfrm>
            </p:grpSpPr>
            <p:sp>
              <p:nvSpPr>
                <p:cNvPr id="1777" name="Google Shape;1777;p4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44"/>
              <p:cNvGrpSpPr/>
              <p:nvPr/>
            </p:nvGrpSpPr>
            <p:grpSpPr>
              <a:xfrm>
                <a:off x="5158005" y="3875284"/>
                <a:ext cx="31405" cy="27001"/>
                <a:chOff x="5158005" y="3875284"/>
                <a:chExt cx="31405" cy="27001"/>
              </a:xfrm>
            </p:grpSpPr>
            <p:sp>
              <p:nvSpPr>
                <p:cNvPr id="1780" name="Google Shape;1780;p4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44"/>
              <p:cNvGrpSpPr/>
              <p:nvPr/>
            </p:nvGrpSpPr>
            <p:grpSpPr>
              <a:xfrm>
                <a:off x="5233163" y="3764545"/>
                <a:ext cx="31499" cy="26898"/>
                <a:chOff x="5233163" y="3764545"/>
                <a:chExt cx="31499" cy="26898"/>
              </a:xfrm>
            </p:grpSpPr>
            <p:sp>
              <p:nvSpPr>
                <p:cNvPr id="1783" name="Google Shape;1783;p4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 name="Google Shape;1785;p44"/>
              <p:cNvGrpSpPr/>
              <p:nvPr/>
            </p:nvGrpSpPr>
            <p:grpSpPr>
              <a:xfrm>
                <a:off x="5276168" y="3805545"/>
                <a:ext cx="31499" cy="26906"/>
                <a:chOff x="5276168" y="3805545"/>
                <a:chExt cx="31499" cy="26906"/>
              </a:xfrm>
            </p:grpSpPr>
            <p:sp>
              <p:nvSpPr>
                <p:cNvPr id="1786" name="Google Shape;1786;p4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 name="Google Shape;1788;p44"/>
              <p:cNvGrpSpPr/>
              <p:nvPr/>
            </p:nvGrpSpPr>
            <p:grpSpPr>
              <a:xfrm>
                <a:off x="5294053" y="3851933"/>
                <a:ext cx="31405" cy="26945"/>
                <a:chOff x="5294053" y="3851933"/>
                <a:chExt cx="31405" cy="26945"/>
              </a:xfrm>
            </p:grpSpPr>
            <p:sp>
              <p:nvSpPr>
                <p:cNvPr id="1789" name="Google Shape;1789;p4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44"/>
              <p:cNvGrpSpPr/>
              <p:nvPr/>
            </p:nvGrpSpPr>
            <p:grpSpPr>
              <a:xfrm>
                <a:off x="5341723" y="3851902"/>
                <a:ext cx="31405" cy="26977"/>
                <a:chOff x="5341723" y="3851902"/>
                <a:chExt cx="31405" cy="26977"/>
              </a:xfrm>
            </p:grpSpPr>
            <p:sp>
              <p:nvSpPr>
                <p:cNvPr id="1792" name="Google Shape;1792;p4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44"/>
              <p:cNvGrpSpPr/>
              <p:nvPr/>
            </p:nvGrpSpPr>
            <p:grpSpPr>
              <a:xfrm>
                <a:off x="5054871" y="3507855"/>
                <a:ext cx="31405" cy="26993"/>
                <a:chOff x="5054871" y="3507855"/>
                <a:chExt cx="31405" cy="26993"/>
              </a:xfrm>
            </p:grpSpPr>
            <p:sp>
              <p:nvSpPr>
                <p:cNvPr id="1795" name="Google Shape;1795;p4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44"/>
              <p:cNvGrpSpPr/>
              <p:nvPr/>
            </p:nvGrpSpPr>
            <p:grpSpPr>
              <a:xfrm>
                <a:off x="4876579" y="3675325"/>
                <a:ext cx="31405" cy="26969"/>
                <a:chOff x="4876579" y="3675325"/>
                <a:chExt cx="31405" cy="26969"/>
              </a:xfrm>
            </p:grpSpPr>
            <p:sp>
              <p:nvSpPr>
                <p:cNvPr id="1798" name="Google Shape;1798;p4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44"/>
              <p:cNvGrpSpPr/>
              <p:nvPr/>
            </p:nvGrpSpPr>
            <p:grpSpPr>
              <a:xfrm>
                <a:off x="4842233" y="3688333"/>
                <a:ext cx="31405" cy="26993"/>
                <a:chOff x="4842233" y="3688333"/>
                <a:chExt cx="31405" cy="26993"/>
              </a:xfrm>
            </p:grpSpPr>
            <p:sp>
              <p:nvSpPr>
                <p:cNvPr id="1801" name="Google Shape;1801;p4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44"/>
              <p:cNvGrpSpPr/>
              <p:nvPr/>
            </p:nvGrpSpPr>
            <p:grpSpPr>
              <a:xfrm>
                <a:off x="5187876" y="3608032"/>
                <a:ext cx="31405" cy="27001"/>
                <a:chOff x="5187876" y="3608032"/>
                <a:chExt cx="31405" cy="27001"/>
              </a:xfrm>
            </p:grpSpPr>
            <p:sp>
              <p:nvSpPr>
                <p:cNvPr id="1804" name="Google Shape;1804;p4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6" name="Google Shape;1806;p4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8" name="Google Shape;1808;p44"/>
              <p:cNvGrpSpPr/>
              <p:nvPr/>
            </p:nvGrpSpPr>
            <p:grpSpPr>
              <a:xfrm>
                <a:off x="5269224" y="3304167"/>
                <a:ext cx="40253" cy="34402"/>
                <a:chOff x="5269224" y="3304167"/>
                <a:chExt cx="40253" cy="34402"/>
              </a:xfrm>
            </p:grpSpPr>
            <p:sp>
              <p:nvSpPr>
                <p:cNvPr id="1809" name="Google Shape;1809;p4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44"/>
              <p:cNvGrpSpPr/>
              <p:nvPr/>
            </p:nvGrpSpPr>
            <p:grpSpPr>
              <a:xfrm>
                <a:off x="5327354" y="3476615"/>
                <a:ext cx="49864" cy="42723"/>
                <a:chOff x="5327354" y="3476615"/>
                <a:chExt cx="49864" cy="42723"/>
              </a:xfrm>
            </p:grpSpPr>
            <p:sp>
              <p:nvSpPr>
                <p:cNvPr id="1812" name="Google Shape;1812;p4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4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6" name="Google Shape;1816;p44"/>
              <p:cNvGrpSpPr/>
              <p:nvPr/>
            </p:nvGrpSpPr>
            <p:grpSpPr>
              <a:xfrm>
                <a:off x="5341723" y="3775957"/>
                <a:ext cx="31405" cy="26898"/>
                <a:chOff x="5341723" y="3775957"/>
                <a:chExt cx="31405" cy="26898"/>
              </a:xfrm>
            </p:grpSpPr>
            <p:sp>
              <p:nvSpPr>
                <p:cNvPr id="1817" name="Google Shape;1817;p4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 name="Google Shape;1819;p44"/>
              <p:cNvGrpSpPr/>
              <p:nvPr/>
            </p:nvGrpSpPr>
            <p:grpSpPr>
              <a:xfrm>
                <a:off x="5439053" y="3699274"/>
                <a:ext cx="31405" cy="26898"/>
                <a:chOff x="5439053" y="3699274"/>
                <a:chExt cx="31405" cy="26898"/>
              </a:xfrm>
            </p:grpSpPr>
            <p:sp>
              <p:nvSpPr>
                <p:cNvPr id="1820" name="Google Shape;1820;p4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44"/>
              <p:cNvGrpSpPr/>
              <p:nvPr/>
            </p:nvGrpSpPr>
            <p:grpSpPr>
              <a:xfrm>
                <a:off x="5412414" y="3622307"/>
                <a:ext cx="31499" cy="26993"/>
                <a:chOff x="5412414" y="3622307"/>
                <a:chExt cx="31499" cy="26993"/>
              </a:xfrm>
            </p:grpSpPr>
            <p:sp>
              <p:nvSpPr>
                <p:cNvPr id="1823" name="Google Shape;1823;p4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44"/>
              <p:cNvGrpSpPr/>
              <p:nvPr/>
            </p:nvGrpSpPr>
            <p:grpSpPr>
              <a:xfrm>
                <a:off x="5476254" y="3473949"/>
                <a:ext cx="26835" cy="26930"/>
                <a:chOff x="5476254" y="3473949"/>
                <a:chExt cx="26835" cy="26930"/>
              </a:xfrm>
            </p:grpSpPr>
            <p:sp>
              <p:nvSpPr>
                <p:cNvPr id="1826" name="Google Shape;1826;p4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44"/>
              <p:cNvGrpSpPr/>
              <p:nvPr/>
            </p:nvGrpSpPr>
            <p:grpSpPr>
              <a:xfrm>
                <a:off x="5564547" y="3481594"/>
                <a:ext cx="31397" cy="26898"/>
                <a:chOff x="5564547" y="3481594"/>
                <a:chExt cx="31397" cy="26898"/>
              </a:xfrm>
            </p:grpSpPr>
            <p:sp>
              <p:nvSpPr>
                <p:cNvPr id="1829" name="Google Shape;1829;p4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44"/>
              <p:cNvGrpSpPr/>
              <p:nvPr/>
            </p:nvGrpSpPr>
            <p:grpSpPr>
              <a:xfrm>
                <a:off x="5534101" y="3470174"/>
                <a:ext cx="31397" cy="26906"/>
                <a:chOff x="5534101" y="3470174"/>
                <a:chExt cx="31397" cy="26906"/>
              </a:xfrm>
            </p:grpSpPr>
            <p:sp>
              <p:nvSpPr>
                <p:cNvPr id="1832" name="Google Shape;1832;p4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 name="Google Shape;1834;p44"/>
              <p:cNvGrpSpPr/>
              <p:nvPr/>
            </p:nvGrpSpPr>
            <p:grpSpPr>
              <a:xfrm>
                <a:off x="5610879" y="3314486"/>
                <a:ext cx="31499" cy="26938"/>
                <a:chOff x="5610879" y="3314486"/>
                <a:chExt cx="31499" cy="26938"/>
              </a:xfrm>
            </p:grpSpPr>
            <p:sp>
              <p:nvSpPr>
                <p:cNvPr id="1835" name="Google Shape;1835;p4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44"/>
              <p:cNvGrpSpPr/>
              <p:nvPr/>
            </p:nvGrpSpPr>
            <p:grpSpPr>
              <a:xfrm>
                <a:off x="4834525" y="3501382"/>
                <a:ext cx="31499" cy="26898"/>
                <a:chOff x="4834525" y="3501382"/>
                <a:chExt cx="31499" cy="26898"/>
              </a:xfrm>
            </p:grpSpPr>
            <p:sp>
              <p:nvSpPr>
                <p:cNvPr id="1838" name="Google Shape;1838;p4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44"/>
              <p:cNvGrpSpPr/>
              <p:nvPr/>
            </p:nvGrpSpPr>
            <p:grpSpPr>
              <a:xfrm>
                <a:off x="4898460" y="3580158"/>
                <a:ext cx="31405" cy="26898"/>
                <a:chOff x="4898460" y="3580158"/>
                <a:chExt cx="31405" cy="26898"/>
              </a:xfrm>
            </p:grpSpPr>
            <p:sp>
              <p:nvSpPr>
                <p:cNvPr id="1841" name="Google Shape;1841;p4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 name="Google Shape;1843;p44"/>
              <p:cNvGrpSpPr/>
              <p:nvPr/>
            </p:nvGrpSpPr>
            <p:grpSpPr>
              <a:xfrm>
                <a:off x="4882667" y="3608032"/>
                <a:ext cx="31499" cy="27001"/>
                <a:chOff x="4882667" y="3608032"/>
                <a:chExt cx="31499" cy="27001"/>
              </a:xfrm>
            </p:grpSpPr>
            <p:sp>
              <p:nvSpPr>
                <p:cNvPr id="1844" name="Google Shape;1844;p4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 name="Google Shape;1846;p44"/>
              <p:cNvGrpSpPr/>
              <p:nvPr/>
            </p:nvGrpSpPr>
            <p:grpSpPr>
              <a:xfrm>
                <a:off x="4843373" y="3631407"/>
                <a:ext cx="16273" cy="16186"/>
                <a:chOff x="4843373" y="3631407"/>
                <a:chExt cx="16273" cy="16186"/>
              </a:xfrm>
            </p:grpSpPr>
            <p:sp>
              <p:nvSpPr>
                <p:cNvPr id="1847" name="Google Shape;1847;p4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44"/>
              <p:cNvGrpSpPr/>
              <p:nvPr/>
            </p:nvGrpSpPr>
            <p:grpSpPr>
              <a:xfrm>
                <a:off x="4727773" y="3591578"/>
                <a:ext cx="31499" cy="26898"/>
                <a:chOff x="4727773" y="3591578"/>
                <a:chExt cx="31499" cy="26898"/>
              </a:xfrm>
            </p:grpSpPr>
            <p:sp>
              <p:nvSpPr>
                <p:cNvPr id="1850" name="Google Shape;1850;p4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 name="Google Shape;1852;p4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4" name="Google Shape;1854;p44"/>
              <p:cNvGrpSpPr/>
              <p:nvPr/>
            </p:nvGrpSpPr>
            <p:grpSpPr>
              <a:xfrm>
                <a:off x="4609421" y="3577398"/>
                <a:ext cx="31499" cy="27001"/>
                <a:chOff x="4609421" y="3577398"/>
                <a:chExt cx="31499" cy="27001"/>
              </a:xfrm>
            </p:grpSpPr>
            <p:sp>
              <p:nvSpPr>
                <p:cNvPr id="1855" name="Google Shape;1855;p4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44"/>
              <p:cNvGrpSpPr/>
              <p:nvPr/>
            </p:nvGrpSpPr>
            <p:grpSpPr>
              <a:xfrm>
                <a:off x="4649289" y="3577398"/>
                <a:ext cx="31499" cy="27001"/>
                <a:chOff x="4649289" y="3577398"/>
                <a:chExt cx="31499" cy="27001"/>
              </a:xfrm>
            </p:grpSpPr>
            <p:sp>
              <p:nvSpPr>
                <p:cNvPr id="1858" name="Google Shape;1858;p4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44"/>
              <p:cNvGrpSpPr/>
              <p:nvPr/>
            </p:nvGrpSpPr>
            <p:grpSpPr>
              <a:xfrm>
                <a:off x="4605614" y="3639523"/>
                <a:ext cx="31499" cy="26906"/>
                <a:chOff x="4605614" y="3639523"/>
                <a:chExt cx="31499" cy="26906"/>
              </a:xfrm>
            </p:grpSpPr>
            <p:sp>
              <p:nvSpPr>
                <p:cNvPr id="1861" name="Google Shape;1861;p4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44"/>
              <p:cNvGrpSpPr/>
              <p:nvPr/>
            </p:nvGrpSpPr>
            <p:grpSpPr>
              <a:xfrm>
                <a:off x="4785149" y="3618846"/>
                <a:ext cx="26930" cy="26843"/>
                <a:chOff x="4785149" y="3618846"/>
                <a:chExt cx="26930" cy="26843"/>
              </a:xfrm>
            </p:grpSpPr>
            <p:sp>
              <p:nvSpPr>
                <p:cNvPr id="1864" name="Google Shape;1864;p4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44"/>
              <p:cNvGrpSpPr/>
              <p:nvPr/>
            </p:nvGrpSpPr>
            <p:grpSpPr>
              <a:xfrm>
                <a:off x="4810167" y="3601567"/>
                <a:ext cx="31405" cy="26898"/>
                <a:chOff x="4810167" y="3601567"/>
                <a:chExt cx="31405" cy="26898"/>
              </a:xfrm>
            </p:grpSpPr>
            <p:sp>
              <p:nvSpPr>
                <p:cNvPr id="1867" name="Google Shape;1867;p4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44"/>
              <p:cNvGrpSpPr/>
              <p:nvPr/>
            </p:nvGrpSpPr>
            <p:grpSpPr>
              <a:xfrm>
                <a:off x="4831002" y="3373230"/>
                <a:ext cx="31405" cy="26898"/>
                <a:chOff x="4831002" y="3373230"/>
                <a:chExt cx="31405" cy="26898"/>
              </a:xfrm>
            </p:grpSpPr>
            <p:sp>
              <p:nvSpPr>
                <p:cNvPr id="1870" name="Google Shape;1870;p4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 name="Google Shape;1872;p44"/>
              <p:cNvGrpSpPr/>
              <p:nvPr/>
            </p:nvGrpSpPr>
            <p:grpSpPr>
              <a:xfrm>
                <a:off x="4719311" y="3355054"/>
                <a:ext cx="31499" cy="27001"/>
                <a:chOff x="4719311" y="3355054"/>
                <a:chExt cx="31499" cy="27001"/>
              </a:xfrm>
            </p:grpSpPr>
            <p:sp>
              <p:nvSpPr>
                <p:cNvPr id="1873" name="Google Shape;1873;p4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44"/>
              <p:cNvGrpSpPr/>
              <p:nvPr/>
            </p:nvGrpSpPr>
            <p:grpSpPr>
              <a:xfrm>
                <a:off x="4798755" y="3450260"/>
                <a:ext cx="26930" cy="26930"/>
                <a:chOff x="4798755" y="3450260"/>
                <a:chExt cx="26930" cy="26930"/>
              </a:xfrm>
            </p:grpSpPr>
            <p:sp>
              <p:nvSpPr>
                <p:cNvPr id="1876" name="Google Shape;1876;p4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44"/>
              <p:cNvGrpSpPr/>
              <p:nvPr/>
            </p:nvGrpSpPr>
            <p:grpSpPr>
              <a:xfrm>
                <a:off x="4645576" y="3467555"/>
                <a:ext cx="31405" cy="26953"/>
                <a:chOff x="4645576" y="3467555"/>
                <a:chExt cx="31405" cy="26953"/>
              </a:xfrm>
            </p:grpSpPr>
            <p:sp>
              <p:nvSpPr>
                <p:cNvPr id="1879" name="Google Shape;1879;p4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4"/>
              <p:cNvGrpSpPr/>
              <p:nvPr/>
            </p:nvGrpSpPr>
            <p:grpSpPr>
              <a:xfrm>
                <a:off x="4687631" y="3583965"/>
                <a:ext cx="31499" cy="26898"/>
                <a:chOff x="4687631" y="3583965"/>
                <a:chExt cx="31499" cy="26898"/>
              </a:xfrm>
            </p:grpSpPr>
            <p:sp>
              <p:nvSpPr>
                <p:cNvPr id="1882" name="Google Shape;1882;p4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44"/>
              <p:cNvGrpSpPr/>
              <p:nvPr/>
            </p:nvGrpSpPr>
            <p:grpSpPr>
              <a:xfrm>
                <a:off x="4719311" y="3471314"/>
                <a:ext cx="31499" cy="27001"/>
                <a:chOff x="4719311" y="3471314"/>
                <a:chExt cx="31499" cy="27001"/>
              </a:xfrm>
            </p:grpSpPr>
            <p:sp>
              <p:nvSpPr>
                <p:cNvPr id="1885" name="Google Shape;1885;p4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 name="Google Shape;1887;p44"/>
              <p:cNvGrpSpPr/>
              <p:nvPr/>
            </p:nvGrpSpPr>
            <p:grpSpPr>
              <a:xfrm>
                <a:off x="4719311" y="3434404"/>
                <a:ext cx="31499" cy="26898"/>
                <a:chOff x="4719311" y="3434404"/>
                <a:chExt cx="31499" cy="26898"/>
              </a:xfrm>
            </p:grpSpPr>
            <p:sp>
              <p:nvSpPr>
                <p:cNvPr id="1888" name="Google Shape;1888;p4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44"/>
              <p:cNvGrpSpPr/>
              <p:nvPr/>
            </p:nvGrpSpPr>
            <p:grpSpPr>
              <a:xfrm>
                <a:off x="4768876" y="3401772"/>
                <a:ext cx="31499" cy="26898"/>
                <a:chOff x="4768876" y="3401772"/>
                <a:chExt cx="31499" cy="26898"/>
              </a:xfrm>
            </p:grpSpPr>
            <p:sp>
              <p:nvSpPr>
                <p:cNvPr id="1891" name="Google Shape;1891;p4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4"/>
              <p:cNvGrpSpPr/>
              <p:nvPr/>
            </p:nvGrpSpPr>
            <p:grpSpPr>
              <a:xfrm>
                <a:off x="4762214" y="3471377"/>
                <a:ext cx="26938" cy="26938"/>
                <a:chOff x="4762214" y="3471377"/>
                <a:chExt cx="26938" cy="26938"/>
              </a:xfrm>
            </p:grpSpPr>
            <p:sp>
              <p:nvSpPr>
                <p:cNvPr id="1894" name="Google Shape;1894;p4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4"/>
              <p:cNvGrpSpPr/>
              <p:nvPr/>
            </p:nvGrpSpPr>
            <p:grpSpPr>
              <a:xfrm>
                <a:off x="4790473" y="3344782"/>
                <a:ext cx="31405" cy="26898"/>
                <a:chOff x="4790473" y="3344782"/>
                <a:chExt cx="31405" cy="26898"/>
              </a:xfrm>
            </p:grpSpPr>
            <p:sp>
              <p:nvSpPr>
                <p:cNvPr id="1897" name="Google Shape;1897;p4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44"/>
              <p:cNvGrpSpPr/>
              <p:nvPr/>
            </p:nvGrpSpPr>
            <p:grpSpPr>
              <a:xfrm>
                <a:off x="4823774" y="3950733"/>
                <a:ext cx="37398" cy="32034"/>
                <a:chOff x="4823774" y="3950733"/>
                <a:chExt cx="37398" cy="32034"/>
              </a:xfrm>
            </p:grpSpPr>
            <p:sp>
              <p:nvSpPr>
                <p:cNvPr id="1900" name="Google Shape;1900;p4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2" name="Google Shape;1902;p44"/>
              <p:cNvGrpSpPr/>
              <p:nvPr/>
            </p:nvGrpSpPr>
            <p:grpSpPr>
              <a:xfrm>
                <a:off x="4823396" y="4110566"/>
                <a:ext cx="31405" cy="26906"/>
                <a:chOff x="4823396" y="4110566"/>
                <a:chExt cx="31405" cy="26906"/>
              </a:xfrm>
            </p:grpSpPr>
            <p:sp>
              <p:nvSpPr>
                <p:cNvPr id="1903" name="Google Shape;1903;p4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44"/>
              <p:cNvGrpSpPr/>
              <p:nvPr/>
            </p:nvGrpSpPr>
            <p:grpSpPr>
              <a:xfrm>
                <a:off x="4838332" y="3821150"/>
                <a:ext cx="31499" cy="26898"/>
                <a:chOff x="4838332" y="3821150"/>
                <a:chExt cx="31499" cy="26898"/>
              </a:xfrm>
            </p:grpSpPr>
            <p:sp>
              <p:nvSpPr>
                <p:cNvPr id="1906" name="Google Shape;1906;p4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 name="Google Shape;1908;p44"/>
              <p:cNvGrpSpPr/>
              <p:nvPr/>
            </p:nvGrpSpPr>
            <p:grpSpPr>
              <a:xfrm>
                <a:off x="4661275" y="3815007"/>
                <a:ext cx="36824" cy="31523"/>
                <a:chOff x="4661275" y="3815007"/>
                <a:chExt cx="36824" cy="31523"/>
              </a:xfrm>
            </p:grpSpPr>
            <p:sp>
              <p:nvSpPr>
                <p:cNvPr id="1909" name="Google Shape;1909;p4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44"/>
              <p:cNvGrpSpPr/>
              <p:nvPr/>
            </p:nvGrpSpPr>
            <p:grpSpPr>
              <a:xfrm>
                <a:off x="4558998" y="3851037"/>
                <a:ext cx="33591" cy="28699"/>
                <a:chOff x="4558998" y="3851037"/>
                <a:chExt cx="33591" cy="28699"/>
              </a:xfrm>
            </p:grpSpPr>
            <p:sp>
              <p:nvSpPr>
                <p:cNvPr id="1912" name="Google Shape;1912;p4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 name="Google Shape;1914;p44"/>
              <p:cNvGrpSpPr/>
              <p:nvPr/>
            </p:nvGrpSpPr>
            <p:grpSpPr>
              <a:xfrm>
                <a:off x="4696762" y="3638587"/>
                <a:ext cx="33591" cy="28794"/>
                <a:chOff x="4696762" y="3638587"/>
                <a:chExt cx="33591" cy="28794"/>
              </a:xfrm>
            </p:grpSpPr>
            <p:sp>
              <p:nvSpPr>
                <p:cNvPr id="1915" name="Google Shape;1915;p4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 name="Google Shape;1917;p44"/>
              <p:cNvGrpSpPr/>
              <p:nvPr/>
            </p:nvGrpSpPr>
            <p:grpSpPr>
              <a:xfrm>
                <a:off x="4929479" y="3939140"/>
                <a:ext cx="33497" cy="28692"/>
                <a:chOff x="4929479" y="3939140"/>
                <a:chExt cx="33497" cy="28692"/>
              </a:xfrm>
            </p:grpSpPr>
            <p:sp>
              <p:nvSpPr>
                <p:cNvPr id="1918" name="Google Shape;1918;p4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44"/>
              <p:cNvGrpSpPr/>
              <p:nvPr/>
            </p:nvGrpSpPr>
            <p:grpSpPr>
              <a:xfrm>
                <a:off x="4907119" y="3986039"/>
                <a:ext cx="33497" cy="28699"/>
                <a:chOff x="4907119" y="3986039"/>
                <a:chExt cx="33497" cy="28699"/>
              </a:xfrm>
            </p:grpSpPr>
            <p:sp>
              <p:nvSpPr>
                <p:cNvPr id="1921" name="Google Shape;1921;p4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44"/>
              <p:cNvGrpSpPr/>
              <p:nvPr/>
            </p:nvGrpSpPr>
            <p:grpSpPr>
              <a:xfrm>
                <a:off x="4911783" y="4048102"/>
                <a:ext cx="33591" cy="28762"/>
                <a:chOff x="4911783" y="4048102"/>
                <a:chExt cx="33591" cy="28762"/>
              </a:xfrm>
            </p:grpSpPr>
            <p:sp>
              <p:nvSpPr>
                <p:cNvPr id="1924" name="Google Shape;1924;p4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4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8" name="Google Shape;1928;p44"/>
              <p:cNvGrpSpPr/>
              <p:nvPr/>
            </p:nvGrpSpPr>
            <p:grpSpPr>
              <a:xfrm>
                <a:off x="4762623" y="3837847"/>
                <a:ext cx="42416" cy="36273"/>
                <a:chOff x="4762623" y="3837847"/>
                <a:chExt cx="42416" cy="36273"/>
              </a:xfrm>
            </p:grpSpPr>
            <p:sp>
              <p:nvSpPr>
                <p:cNvPr id="1929" name="Google Shape;1929;p4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44"/>
              <p:cNvGrpSpPr/>
              <p:nvPr/>
            </p:nvGrpSpPr>
            <p:grpSpPr>
              <a:xfrm>
                <a:off x="4746044" y="4104966"/>
                <a:ext cx="33497" cy="28699"/>
                <a:chOff x="4746044" y="4104966"/>
                <a:chExt cx="33497" cy="28699"/>
              </a:xfrm>
            </p:grpSpPr>
            <p:sp>
              <p:nvSpPr>
                <p:cNvPr id="1932" name="Google Shape;1932;p4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 name="Google Shape;1934;p44"/>
              <p:cNvGrpSpPr/>
              <p:nvPr/>
            </p:nvGrpSpPr>
            <p:grpSpPr>
              <a:xfrm>
                <a:off x="4859646" y="4162554"/>
                <a:ext cx="33591" cy="28762"/>
                <a:chOff x="4859646" y="4162554"/>
                <a:chExt cx="33591" cy="28762"/>
              </a:xfrm>
            </p:grpSpPr>
            <p:sp>
              <p:nvSpPr>
                <p:cNvPr id="1935" name="Google Shape;1935;p4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37" name="Google Shape;1937;p44"/>
            <p:cNvGrpSpPr/>
            <p:nvPr/>
          </p:nvGrpSpPr>
          <p:grpSpPr>
            <a:xfrm>
              <a:off x="3597785" y="3274438"/>
              <a:ext cx="855610" cy="1122100"/>
              <a:chOff x="3597785" y="3274438"/>
              <a:chExt cx="855610" cy="1122100"/>
            </a:xfrm>
          </p:grpSpPr>
          <p:grpSp>
            <p:nvGrpSpPr>
              <p:cNvPr id="1938" name="Google Shape;1938;p44"/>
              <p:cNvGrpSpPr/>
              <p:nvPr/>
            </p:nvGrpSpPr>
            <p:grpSpPr>
              <a:xfrm>
                <a:off x="3617857" y="3284717"/>
                <a:ext cx="826785" cy="1099165"/>
                <a:chOff x="3617857" y="3284717"/>
                <a:chExt cx="826785" cy="1099165"/>
              </a:xfrm>
            </p:grpSpPr>
            <p:sp>
              <p:nvSpPr>
                <p:cNvPr id="1939" name="Google Shape;1939;p4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44"/>
              <p:cNvGrpSpPr/>
              <p:nvPr/>
            </p:nvGrpSpPr>
            <p:grpSpPr>
              <a:xfrm>
                <a:off x="4180904" y="4251758"/>
                <a:ext cx="37783" cy="32420"/>
                <a:chOff x="4180904" y="4251758"/>
                <a:chExt cx="37783" cy="32420"/>
              </a:xfrm>
            </p:grpSpPr>
            <p:sp>
              <p:nvSpPr>
                <p:cNvPr id="1996" name="Google Shape;1996;p4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44"/>
              <p:cNvGrpSpPr/>
              <p:nvPr/>
            </p:nvGrpSpPr>
            <p:grpSpPr>
              <a:xfrm>
                <a:off x="4201644" y="4081324"/>
                <a:ext cx="37783" cy="32364"/>
                <a:chOff x="4201644" y="4081324"/>
                <a:chExt cx="37783" cy="32364"/>
              </a:xfrm>
            </p:grpSpPr>
            <p:sp>
              <p:nvSpPr>
                <p:cNvPr id="1999" name="Google Shape;1999;p4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44"/>
              <p:cNvGrpSpPr/>
              <p:nvPr/>
            </p:nvGrpSpPr>
            <p:grpSpPr>
              <a:xfrm>
                <a:off x="4284416" y="3887428"/>
                <a:ext cx="37783" cy="32451"/>
                <a:chOff x="4284416" y="3887428"/>
                <a:chExt cx="37783" cy="32451"/>
              </a:xfrm>
            </p:grpSpPr>
            <p:sp>
              <p:nvSpPr>
                <p:cNvPr id="2002" name="Google Shape;2002;p4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44"/>
              <p:cNvGrpSpPr/>
              <p:nvPr/>
            </p:nvGrpSpPr>
            <p:grpSpPr>
              <a:xfrm>
                <a:off x="4223721" y="3860404"/>
                <a:ext cx="37870" cy="32364"/>
                <a:chOff x="4223721" y="3860404"/>
                <a:chExt cx="37870" cy="32364"/>
              </a:xfrm>
            </p:grpSpPr>
            <p:sp>
              <p:nvSpPr>
                <p:cNvPr id="2005" name="Google Shape;2005;p4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44"/>
              <p:cNvGrpSpPr/>
              <p:nvPr/>
            </p:nvGrpSpPr>
            <p:grpSpPr>
              <a:xfrm>
                <a:off x="4104889" y="3699242"/>
                <a:ext cx="37776" cy="32357"/>
                <a:chOff x="4104889" y="3699242"/>
                <a:chExt cx="37776" cy="32357"/>
              </a:xfrm>
            </p:grpSpPr>
            <p:sp>
              <p:nvSpPr>
                <p:cNvPr id="2008" name="Google Shape;2008;p4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44"/>
              <p:cNvGrpSpPr/>
              <p:nvPr/>
            </p:nvGrpSpPr>
            <p:grpSpPr>
              <a:xfrm>
                <a:off x="4143608" y="3475121"/>
                <a:ext cx="37878" cy="32420"/>
                <a:chOff x="4143608" y="3475121"/>
                <a:chExt cx="37878" cy="32420"/>
              </a:xfrm>
            </p:grpSpPr>
            <p:sp>
              <p:nvSpPr>
                <p:cNvPr id="2011" name="Google Shape;2011;p4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44"/>
              <p:cNvGrpSpPr/>
              <p:nvPr/>
            </p:nvGrpSpPr>
            <p:grpSpPr>
              <a:xfrm>
                <a:off x="4217248" y="3570893"/>
                <a:ext cx="37776" cy="32364"/>
                <a:chOff x="4217248" y="3570893"/>
                <a:chExt cx="37776" cy="32364"/>
              </a:xfrm>
            </p:grpSpPr>
            <p:sp>
              <p:nvSpPr>
                <p:cNvPr id="2014" name="Google Shape;2014;p4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44"/>
              <p:cNvGrpSpPr/>
              <p:nvPr/>
            </p:nvGrpSpPr>
            <p:grpSpPr>
              <a:xfrm>
                <a:off x="4255307" y="3431612"/>
                <a:ext cx="37776" cy="32451"/>
                <a:chOff x="4255307" y="3431612"/>
                <a:chExt cx="37776" cy="32451"/>
              </a:xfrm>
            </p:grpSpPr>
            <p:sp>
              <p:nvSpPr>
                <p:cNvPr id="2017" name="Google Shape;2017;p4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 name="Google Shape;2019;p44"/>
              <p:cNvGrpSpPr/>
              <p:nvPr/>
            </p:nvGrpSpPr>
            <p:grpSpPr>
              <a:xfrm>
                <a:off x="3853052" y="3577398"/>
                <a:ext cx="37776" cy="32420"/>
                <a:chOff x="3853052" y="3577398"/>
                <a:chExt cx="37776" cy="32420"/>
              </a:xfrm>
            </p:grpSpPr>
            <p:sp>
              <p:nvSpPr>
                <p:cNvPr id="2020" name="Google Shape;2020;p4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44"/>
              <p:cNvGrpSpPr/>
              <p:nvPr/>
            </p:nvGrpSpPr>
            <p:grpSpPr>
              <a:xfrm>
                <a:off x="4039908" y="3412107"/>
                <a:ext cx="37776" cy="32357"/>
                <a:chOff x="4039908" y="3412107"/>
                <a:chExt cx="37776" cy="32357"/>
              </a:xfrm>
            </p:grpSpPr>
            <p:sp>
              <p:nvSpPr>
                <p:cNvPr id="2023" name="Google Shape;2023;p4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44"/>
              <p:cNvGrpSpPr/>
              <p:nvPr/>
            </p:nvGrpSpPr>
            <p:grpSpPr>
              <a:xfrm>
                <a:off x="4017360" y="3342061"/>
                <a:ext cx="37870" cy="32380"/>
                <a:chOff x="4017360" y="3342061"/>
                <a:chExt cx="37870" cy="32380"/>
              </a:xfrm>
            </p:grpSpPr>
            <p:sp>
              <p:nvSpPr>
                <p:cNvPr id="2026" name="Google Shape;2026;p4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4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0" name="Google Shape;2030;p44"/>
              <p:cNvGrpSpPr/>
              <p:nvPr/>
            </p:nvGrpSpPr>
            <p:grpSpPr>
              <a:xfrm>
                <a:off x="3750870" y="3418650"/>
                <a:ext cx="37776" cy="32380"/>
                <a:chOff x="3750870" y="3418650"/>
                <a:chExt cx="37776" cy="32380"/>
              </a:xfrm>
            </p:grpSpPr>
            <p:sp>
              <p:nvSpPr>
                <p:cNvPr id="2031" name="Google Shape;2031;p4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44"/>
              <p:cNvGrpSpPr/>
              <p:nvPr/>
            </p:nvGrpSpPr>
            <p:grpSpPr>
              <a:xfrm>
                <a:off x="3632509" y="3274438"/>
                <a:ext cx="37783" cy="32357"/>
                <a:chOff x="3632509" y="3274438"/>
                <a:chExt cx="37783" cy="32357"/>
              </a:xfrm>
            </p:grpSpPr>
            <p:sp>
              <p:nvSpPr>
                <p:cNvPr id="2034" name="Google Shape;2034;p4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44"/>
              <p:cNvGrpSpPr/>
              <p:nvPr/>
            </p:nvGrpSpPr>
            <p:grpSpPr>
              <a:xfrm>
                <a:off x="3906424" y="3297561"/>
                <a:ext cx="37776" cy="32451"/>
                <a:chOff x="3906424" y="3297561"/>
                <a:chExt cx="37776" cy="32451"/>
              </a:xfrm>
            </p:grpSpPr>
            <p:sp>
              <p:nvSpPr>
                <p:cNvPr id="2037" name="Google Shape;2037;p4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 name="Google Shape;2039;p44"/>
              <p:cNvGrpSpPr/>
              <p:nvPr/>
            </p:nvGrpSpPr>
            <p:grpSpPr>
              <a:xfrm>
                <a:off x="3866084" y="3412107"/>
                <a:ext cx="37776" cy="32357"/>
                <a:chOff x="3866084" y="3412107"/>
                <a:chExt cx="37776" cy="32357"/>
              </a:xfrm>
            </p:grpSpPr>
            <p:sp>
              <p:nvSpPr>
                <p:cNvPr id="2040" name="Google Shape;2040;p4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 name="Google Shape;2042;p44"/>
              <p:cNvGrpSpPr/>
              <p:nvPr/>
            </p:nvGrpSpPr>
            <p:grpSpPr>
              <a:xfrm>
                <a:off x="4023919" y="3766409"/>
                <a:ext cx="37783" cy="32357"/>
                <a:chOff x="4023919" y="3766409"/>
                <a:chExt cx="37783" cy="32357"/>
              </a:xfrm>
            </p:grpSpPr>
            <p:sp>
              <p:nvSpPr>
                <p:cNvPr id="2043" name="Google Shape;2043;p4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 name="Google Shape;2045;p44"/>
              <p:cNvGrpSpPr/>
              <p:nvPr/>
            </p:nvGrpSpPr>
            <p:grpSpPr>
              <a:xfrm>
                <a:off x="3973882" y="3779449"/>
                <a:ext cx="37776" cy="32357"/>
                <a:chOff x="3973882" y="3779449"/>
                <a:chExt cx="37776" cy="32357"/>
              </a:xfrm>
            </p:grpSpPr>
            <p:sp>
              <p:nvSpPr>
                <p:cNvPr id="2046" name="Google Shape;2046;p4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 name="Google Shape;2048;p44"/>
              <p:cNvGrpSpPr/>
              <p:nvPr/>
            </p:nvGrpSpPr>
            <p:grpSpPr>
              <a:xfrm>
                <a:off x="4073398" y="3838028"/>
                <a:ext cx="37776" cy="32380"/>
                <a:chOff x="4073398" y="3838028"/>
                <a:chExt cx="37776" cy="32380"/>
              </a:xfrm>
            </p:grpSpPr>
            <p:sp>
              <p:nvSpPr>
                <p:cNvPr id="2049" name="Google Shape;2049;p4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44"/>
              <p:cNvGrpSpPr/>
              <p:nvPr/>
            </p:nvGrpSpPr>
            <p:grpSpPr>
              <a:xfrm>
                <a:off x="4342672" y="4144496"/>
                <a:ext cx="37752" cy="32364"/>
                <a:chOff x="4342672" y="4144496"/>
                <a:chExt cx="37752" cy="32364"/>
              </a:xfrm>
            </p:grpSpPr>
            <p:sp>
              <p:nvSpPr>
                <p:cNvPr id="2052" name="Google Shape;2052;p4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44"/>
              <p:cNvGrpSpPr/>
              <p:nvPr/>
            </p:nvGrpSpPr>
            <p:grpSpPr>
              <a:xfrm>
                <a:off x="4406386" y="4056872"/>
                <a:ext cx="37783" cy="32364"/>
                <a:chOff x="4406386" y="4056872"/>
                <a:chExt cx="37783" cy="32364"/>
              </a:xfrm>
            </p:grpSpPr>
            <p:sp>
              <p:nvSpPr>
                <p:cNvPr id="2055" name="Google Shape;2055;p4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7" name="Google Shape;2057;p44"/>
              <p:cNvGrpSpPr/>
              <p:nvPr/>
            </p:nvGrpSpPr>
            <p:grpSpPr>
              <a:xfrm>
                <a:off x="4284416" y="4245254"/>
                <a:ext cx="37783" cy="32357"/>
                <a:chOff x="4284416" y="4245254"/>
                <a:chExt cx="37783" cy="32357"/>
              </a:xfrm>
            </p:grpSpPr>
            <p:sp>
              <p:nvSpPr>
                <p:cNvPr id="2058" name="Google Shape;2058;p4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44"/>
              <p:cNvGrpSpPr/>
              <p:nvPr/>
            </p:nvGrpSpPr>
            <p:grpSpPr>
              <a:xfrm>
                <a:off x="4219057" y="4331258"/>
                <a:ext cx="37776" cy="32364"/>
                <a:chOff x="4219057" y="4331258"/>
                <a:chExt cx="37776" cy="32364"/>
              </a:xfrm>
            </p:grpSpPr>
            <p:sp>
              <p:nvSpPr>
                <p:cNvPr id="2061" name="Google Shape;2061;p4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44"/>
              <p:cNvGrpSpPr/>
              <p:nvPr/>
            </p:nvGrpSpPr>
            <p:grpSpPr>
              <a:xfrm>
                <a:off x="4204122" y="4141688"/>
                <a:ext cx="33497" cy="28699"/>
                <a:chOff x="4204122" y="4141688"/>
                <a:chExt cx="33497" cy="28699"/>
              </a:xfrm>
            </p:grpSpPr>
            <p:sp>
              <p:nvSpPr>
                <p:cNvPr id="2064" name="Google Shape;2064;p4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44"/>
              <p:cNvGrpSpPr/>
              <p:nvPr/>
            </p:nvGrpSpPr>
            <p:grpSpPr>
              <a:xfrm>
                <a:off x="4301546" y="4003869"/>
                <a:ext cx="38916" cy="33324"/>
                <a:chOff x="4301546" y="4003869"/>
                <a:chExt cx="38916" cy="33324"/>
              </a:xfrm>
            </p:grpSpPr>
            <p:sp>
              <p:nvSpPr>
                <p:cNvPr id="2067" name="Google Shape;2067;p4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9" name="Google Shape;2069;p44"/>
              <p:cNvGrpSpPr/>
              <p:nvPr/>
            </p:nvGrpSpPr>
            <p:grpSpPr>
              <a:xfrm>
                <a:off x="4210681" y="3924669"/>
                <a:ext cx="36549" cy="31366"/>
                <a:chOff x="4210681" y="3924669"/>
                <a:chExt cx="36549" cy="31366"/>
              </a:xfrm>
            </p:grpSpPr>
            <p:sp>
              <p:nvSpPr>
                <p:cNvPr id="2070" name="Google Shape;2070;p4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 name="Google Shape;2072;p44"/>
              <p:cNvGrpSpPr/>
              <p:nvPr/>
            </p:nvGrpSpPr>
            <p:grpSpPr>
              <a:xfrm>
                <a:off x="3987771" y="3628874"/>
                <a:ext cx="31499" cy="26993"/>
                <a:chOff x="3987771" y="3628874"/>
                <a:chExt cx="31499" cy="26993"/>
              </a:xfrm>
            </p:grpSpPr>
            <p:sp>
              <p:nvSpPr>
                <p:cNvPr id="2073" name="Google Shape;2073;p4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44"/>
              <p:cNvGrpSpPr/>
              <p:nvPr/>
            </p:nvGrpSpPr>
            <p:grpSpPr>
              <a:xfrm>
                <a:off x="4087382" y="3775674"/>
                <a:ext cx="31405" cy="26898"/>
                <a:chOff x="4087382" y="3775674"/>
                <a:chExt cx="31405" cy="26898"/>
              </a:xfrm>
            </p:grpSpPr>
            <p:sp>
              <p:nvSpPr>
                <p:cNvPr id="2076" name="Google Shape;2076;p4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44"/>
              <p:cNvGrpSpPr/>
              <p:nvPr/>
            </p:nvGrpSpPr>
            <p:grpSpPr>
              <a:xfrm>
                <a:off x="4118873" y="3856637"/>
                <a:ext cx="31405" cy="26906"/>
                <a:chOff x="4118873" y="3856637"/>
                <a:chExt cx="31405" cy="26906"/>
              </a:xfrm>
            </p:grpSpPr>
            <p:sp>
              <p:nvSpPr>
                <p:cNvPr id="2079" name="Google Shape;2079;p4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44"/>
              <p:cNvGrpSpPr/>
              <p:nvPr/>
            </p:nvGrpSpPr>
            <p:grpSpPr>
              <a:xfrm>
                <a:off x="4168541" y="3639523"/>
                <a:ext cx="31499" cy="26906"/>
                <a:chOff x="4168541" y="3639523"/>
                <a:chExt cx="31499" cy="26906"/>
              </a:xfrm>
            </p:grpSpPr>
            <p:sp>
              <p:nvSpPr>
                <p:cNvPr id="2082" name="Google Shape;2082;p4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44"/>
              <p:cNvGrpSpPr/>
              <p:nvPr/>
            </p:nvGrpSpPr>
            <p:grpSpPr>
              <a:xfrm>
                <a:off x="3965789" y="3393545"/>
                <a:ext cx="31405" cy="26945"/>
                <a:chOff x="3965789" y="3393545"/>
                <a:chExt cx="31405" cy="26945"/>
              </a:xfrm>
            </p:grpSpPr>
            <p:sp>
              <p:nvSpPr>
                <p:cNvPr id="2085" name="Google Shape;2085;p4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44"/>
              <p:cNvGrpSpPr/>
              <p:nvPr/>
            </p:nvGrpSpPr>
            <p:grpSpPr>
              <a:xfrm>
                <a:off x="3925166" y="3491008"/>
                <a:ext cx="31405" cy="27001"/>
                <a:chOff x="3925166" y="3491008"/>
                <a:chExt cx="31405" cy="27001"/>
              </a:xfrm>
            </p:grpSpPr>
            <p:sp>
              <p:nvSpPr>
                <p:cNvPr id="2088" name="Google Shape;2088;p4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44"/>
              <p:cNvGrpSpPr/>
              <p:nvPr/>
            </p:nvGrpSpPr>
            <p:grpSpPr>
              <a:xfrm>
                <a:off x="3682845" y="3340976"/>
                <a:ext cx="31397" cy="26898"/>
                <a:chOff x="3682845" y="3340976"/>
                <a:chExt cx="31397" cy="26898"/>
              </a:xfrm>
            </p:grpSpPr>
            <p:sp>
              <p:nvSpPr>
                <p:cNvPr id="2091" name="Google Shape;2091;p4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44"/>
              <p:cNvGrpSpPr/>
              <p:nvPr/>
            </p:nvGrpSpPr>
            <p:grpSpPr>
              <a:xfrm>
                <a:off x="3795393" y="3353725"/>
                <a:ext cx="31499" cy="26993"/>
                <a:chOff x="3795393" y="3353725"/>
                <a:chExt cx="31499" cy="26993"/>
              </a:xfrm>
            </p:grpSpPr>
            <p:sp>
              <p:nvSpPr>
                <p:cNvPr id="2094" name="Google Shape;2094;p4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 name="Google Shape;2096;p44"/>
              <p:cNvGrpSpPr/>
              <p:nvPr/>
            </p:nvGrpSpPr>
            <p:grpSpPr>
              <a:xfrm>
                <a:off x="4176909" y="4363221"/>
                <a:ext cx="38924" cy="33316"/>
                <a:chOff x="4176909" y="4363221"/>
                <a:chExt cx="38924" cy="33316"/>
              </a:xfrm>
            </p:grpSpPr>
            <p:sp>
              <p:nvSpPr>
                <p:cNvPr id="2097" name="Google Shape;2097;p4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44"/>
              <p:cNvGrpSpPr/>
              <p:nvPr/>
            </p:nvGrpSpPr>
            <p:grpSpPr>
              <a:xfrm>
                <a:off x="4226191" y="4007660"/>
                <a:ext cx="33560" cy="28770"/>
                <a:chOff x="4226191" y="4007660"/>
                <a:chExt cx="33560" cy="28770"/>
              </a:xfrm>
            </p:grpSpPr>
            <p:sp>
              <p:nvSpPr>
                <p:cNvPr id="2100" name="Google Shape;2100;p4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44"/>
              <p:cNvGrpSpPr/>
              <p:nvPr/>
            </p:nvGrpSpPr>
            <p:grpSpPr>
              <a:xfrm>
                <a:off x="3597785" y="3377045"/>
                <a:ext cx="33591" cy="28699"/>
                <a:chOff x="3597785" y="3377045"/>
                <a:chExt cx="33591" cy="28699"/>
              </a:xfrm>
            </p:grpSpPr>
            <p:sp>
              <p:nvSpPr>
                <p:cNvPr id="2103" name="Google Shape;2103;p4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44"/>
              <p:cNvGrpSpPr/>
              <p:nvPr/>
            </p:nvGrpSpPr>
            <p:grpSpPr>
              <a:xfrm>
                <a:off x="3887870" y="3669796"/>
                <a:ext cx="33591" cy="28692"/>
                <a:chOff x="3887870" y="3669796"/>
                <a:chExt cx="33591" cy="28692"/>
              </a:xfrm>
            </p:grpSpPr>
            <p:sp>
              <p:nvSpPr>
                <p:cNvPr id="2106" name="Google Shape;2106;p4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44"/>
              <p:cNvGrpSpPr/>
              <p:nvPr/>
            </p:nvGrpSpPr>
            <p:grpSpPr>
              <a:xfrm>
                <a:off x="3818320" y="3481625"/>
                <a:ext cx="33497" cy="28770"/>
                <a:chOff x="3818320" y="3481625"/>
                <a:chExt cx="33497" cy="28770"/>
              </a:xfrm>
            </p:grpSpPr>
            <p:sp>
              <p:nvSpPr>
                <p:cNvPr id="2109" name="Google Shape;2109;p4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44"/>
              <p:cNvGrpSpPr/>
              <p:nvPr/>
            </p:nvGrpSpPr>
            <p:grpSpPr>
              <a:xfrm>
                <a:off x="4278139" y="4120948"/>
                <a:ext cx="37492" cy="32129"/>
                <a:chOff x="4278139" y="4120948"/>
                <a:chExt cx="37492" cy="32129"/>
              </a:xfrm>
            </p:grpSpPr>
            <p:sp>
              <p:nvSpPr>
                <p:cNvPr id="2112" name="Google Shape;2112;p4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44"/>
              <p:cNvGrpSpPr/>
              <p:nvPr/>
            </p:nvGrpSpPr>
            <p:grpSpPr>
              <a:xfrm>
                <a:off x="4419898" y="3977388"/>
                <a:ext cx="33497" cy="28692"/>
                <a:chOff x="4419898" y="3977388"/>
                <a:chExt cx="33497" cy="28692"/>
              </a:xfrm>
            </p:grpSpPr>
            <p:sp>
              <p:nvSpPr>
                <p:cNvPr id="2115" name="Google Shape;2115;p4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44"/>
              <p:cNvGrpSpPr/>
              <p:nvPr/>
            </p:nvGrpSpPr>
            <p:grpSpPr>
              <a:xfrm>
                <a:off x="4158930" y="4034684"/>
                <a:ext cx="33497" cy="28762"/>
                <a:chOff x="4158930" y="4034684"/>
                <a:chExt cx="33497" cy="28762"/>
              </a:xfrm>
            </p:grpSpPr>
            <p:sp>
              <p:nvSpPr>
                <p:cNvPr id="2118" name="Google Shape;2118;p4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44"/>
              <p:cNvGrpSpPr/>
              <p:nvPr/>
            </p:nvGrpSpPr>
            <p:grpSpPr>
              <a:xfrm>
                <a:off x="4134949" y="3957049"/>
                <a:ext cx="33497" cy="28770"/>
                <a:chOff x="4134949" y="3957049"/>
                <a:chExt cx="33497" cy="28770"/>
              </a:xfrm>
            </p:grpSpPr>
            <p:sp>
              <p:nvSpPr>
                <p:cNvPr id="2121" name="Google Shape;2121;p4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44"/>
              <p:cNvGrpSpPr/>
              <p:nvPr/>
            </p:nvGrpSpPr>
            <p:grpSpPr>
              <a:xfrm>
                <a:off x="4193653" y="4184403"/>
                <a:ext cx="43580" cy="37264"/>
                <a:chOff x="4193653" y="4184403"/>
                <a:chExt cx="43580" cy="37264"/>
              </a:xfrm>
            </p:grpSpPr>
            <p:sp>
              <p:nvSpPr>
                <p:cNvPr id="2124" name="Google Shape;2124;p4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44"/>
              <p:cNvGrpSpPr/>
              <p:nvPr/>
            </p:nvGrpSpPr>
            <p:grpSpPr>
              <a:xfrm>
                <a:off x="4343600" y="3943844"/>
                <a:ext cx="43580" cy="37312"/>
                <a:chOff x="4343600" y="3943844"/>
                <a:chExt cx="43580" cy="37312"/>
              </a:xfrm>
            </p:grpSpPr>
            <p:sp>
              <p:nvSpPr>
                <p:cNvPr id="2127" name="Google Shape;2127;p4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44"/>
              <p:cNvGrpSpPr/>
              <p:nvPr/>
            </p:nvGrpSpPr>
            <p:grpSpPr>
              <a:xfrm>
                <a:off x="4172339" y="3381693"/>
                <a:ext cx="31499" cy="27001"/>
                <a:chOff x="4172339" y="3381693"/>
                <a:chExt cx="31499" cy="27001"/>
              </a:xfrm>
            </p:grpSpPr>
            <p:sp>
              <p:nvSpPr>
                <p:cNvPr id="2130" name="Google Shape;2130;p4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132" name="Google Shape;2132;p44"/>
          <p:cNvGrpSpPr/>
          <p:nvPr/>
        </p:nvGrpSpPr>
        <p:grpSpPr>
          <a:xfrm>
            <a:off x="1551824" y="797851"/>
            <a:ext cx="295345" cy="275992"/>
            <a:chOff x="-62151950" y="4111775"/>
            <a:chExt cx="318225" cy="316650"/>
          </a:xfrm>
        </p:grpSpPr>
        <p:sp>
          <p:nvSpPr>
            <p:cNvPr id="2133" name="Google Shape;2133;p4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44"/>
          <p:cNvGrpSpPr/>
          <p:nvPr/>
        </p:nvGrpSpPr>
        <p:grpSpPr>
          <a:xfrm>
            <a:off x="1956022" y="797744"/>
            <a:ext cx="294390" cy="275991"/>
            <a:chOff x="-61783350" y="3743950"/>
            <a:chExt cx="316650" cy="317450"/>
          </a:xfrm>
        </p:grpSpPr>
        <p:sp>
          <p:nvSpPr>
            <p:cNvPr id="2138" name="Google Shape;2138;p4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 name="Google Shape;2140;p44"/>
          <p:cNvGrpSpPr/>
          <p:nvPr/>
        </p:nvGrpSpPr>
        <p:grpSpPr>
          <a:xfrm>
            <a:off x="4967853" y="3730786"/>
            <a:ext cx="151386" cy="275990"/>
            <a:chOff x="8304647" y="3738687"/>
            <a:chExt cx="225076" cy="320956"/>
          </a:xfrm>
        </p:grpSpPr>
        <p:sp>
          <p:nvSpPr>
            <p:cNvPr id="2141" name="Google Shape;2141;p4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5" name="Google Shape;2145;p44"/>
          <p:cNvPicPr preferRelativeResize="0"/>
          <p:nvPr/>
        </p:nvPicPr>
        <p:blipFill>
          <a:blip r:embed="rId4">
            <a:alphaModFix/>
          </a:blip>
          <a:stretch>
            <a:fillRect/>
          </a:stretch>
        </p:blipFill>
        <p:spPr>
          <a:xfrm>
            <a:off x="5703700" y="3654500"/>
            <a:ext cx="540553" cy="4122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49"/>
        <p:cNvGrpSpPr/>
        <p:nvPr/>
      </p:nvGrpSpPr>
      <p:grpSpPr>
        <a:xfrm>
          <a:off x="0" y="0"/>
          <a:ext cx="0" cy="0"/>
          <a:chOff x="0" y="0"/>
          <a:chExt cx="0" cy="0"/>
        </a:xfrm>
      </p:grpSpPr>
      <p:sp>
        <p:nvSpPr>
          <p:cNvPr id="2150" name="Google Shape;2150;p45"/>
          <p:cNvSpPr txBox="1">
            <a:spLocks noGrp="1"/>
          </p:cNvSpPr>
          <p:nvPr>
            <p:ph type="title"/>
          </p:nvPr>
        </p:nvSpPr>
        <p:spPr>
          <a:xfrm>
            <a:off x="1678550" y="960075"/>
            <a:ext cx="5107200" cy="50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100"/>
              <a:t>Reference</a:t>
            </a:r>
            <a:endParaRPr sz="3100"/>
          </a:p>
        </p:txBody>
      </p:sp>
      <p:sp>
        <p:nvSpPr>
          <p:cNvPr id="2151" name="Google Shape;2151;p45"/>
          <p:cNvSpPr txBox="1">
            <a:spLocks noGrp="1"/>
          </p:cNvSpPr>
          <p:nvPr>
            <p:ph type="body" idx="1"/>
          </p:nvPr>
        </p:nvSpPr>
        <p:spPr>
          <a:xfrm>
            <a:off x="717425" y="1203750"/>
            <a:ext cx="7709100" cy="3399900"/>
          </a:xfrm>
          <a:prstGeom prst="rect">
            <a:avLst/>
          </a:prstGeom>
        </p:spPr>
        <p:txBody>
          <a:bodyPr spcFirstLastPara="1" wrap="square" lIns="91425" tIns="91425" rIns="91425" bIns="91425" anchor="ctr" anchorCtr="0">
            <a:noAutofit/>
          </a:bodyPr>
          <a:lstStyle/>
          <a:p>
            <a:pPr marL="457200" lvl="0" indent="-298450" algn="l" rtl="0">
              <a:spcBef>
                <a:spcPts val="0"/>
              </a:spcBef>
              <a:spcAft>
                <a:spcPts val="0"/>
              </a:spcAft>
              <a:buSzPts val="1100"/>
              <a:buChar char="➔"/>
            </a:pPr>
            <a:r>
              <a:rPr lang="en" b="1"/>
              <a:t>Dataset Source </a:t>
            </a:r>
            <a:r>
              <a:rPr lang="en" u="sng">
                <a:solidFill>
                  <a:schemeClr val="hlink"/>
                </a:solidFill>
                <a:hlinkClick r:id="rId3"/>
              </a:rPr>
              <a:t>https://www.kaggle.com/gregorut/videogamesales</a:t>
            </a:r>
            <a:r>
              <a:rPr lang="en"/>
              <a:t> </a:t>
            </a:r>
            <a:endParaRPr/>
          </a:p>
          <a:p>
            <a:pPr marL="457200" lvl="0" indent="-298450" algn="l" rtl="0">
              <a:spcBef>
                <a:spcPts val="0"/>
              </a:spcBef>
              <a:spcAft>
                <a:spcPts val="0"/>
              </a:spcAft>
              <a:buSzPts val="1100"/>
              <a:buChar char="➔"/>
            </a:pPr>
            <a:r>
              <a:rPr lang="en" b="1"/>
              <a:t>AWS S3</a:t>
            </a:r>
            <a:r>
              <a:rPr lang="en"/>
              <a:t> </a:t>
            </a:r>
            <a:r>
              <a:rPr lang="en" u="sng">
                <a:solidFill>
                  <a:schemeClr val="hlink"/>
                </a:solidFill>
                <a:hlinkClick r:id="rId4"/>
              </a:rPr>
              <a:t>https://aws.amazon.com/s3/</a:t>
            </a:r>
            <a:endParaRPr/>
          </a:p>
          <a:p>
            <a:pPr marL="457200" lvl="0" indent="-298450" algn="l" rtl="0">
              <a:spcBef>
                <a:spcPts val="0"/>
              </a:spcBef>
              <a:spcAft>
                <a:spcPts val="0"/>
              </a:spcAft>
              <a:buSzPts val="1100"/>
              <a:buChar char="➔"/>
            </a:pPr>
            <a:r>
              <a:rPr lang="en" b="1"/>
              <a:t>AWS Athena </a:t>
            </a:r>
            <a:r>
              <a:rPr lang="en" u="sng">
                <a:solidFill>
                  <a:schemeClr val="hlink"/>
                </a:solidFill>
                <a:hlinkClick r:id="rId5"/>
              </a:rPr>
              <a:t>https://aws.amazon.com/athena</a:t>
            </a:r>
            <a:endParaRPr/>
          </a:p>
          <a:p>
            <a:pPr marL="457200" lvl="0" indent="-298450" algn="l" rtl="0">
              <a:spcBef>
                <a:spcPts val="0"/>
              </a:spcBef>
              <a:spcAft>
                <a:spcPts val="0"/>
              </a:spcAft>
              <a:buSzPts val="1100"/>
              <a:buChar char="➔"/>
            </a:pPr>
            <a:r>
              <a:rPr lang="en" b="1"/>
              <a:t>AWS Host a Static Website </a:t>
            </a:r>
            <a:r>
              <a:rPr lang="en" u="sng">
                <a:solidFill>
                  <a:schemeClr val="hlink"/>
                </a:solidFill>
                <a:hlinkClick r:id="rId6"/>
              </a:rPr>
              <a:t>https://aws.amazon.com/getting-started/hands-on/host-static-website/</a:t>
            </a:r>
            <a:endParaRPr/>
          </a:p>
          <a:p>
            <a:pPr marL="457200" lvl="0" indent="-298450" algn="l" rtl="0">
              <a:spcBef>
                <a:spcPts val="0"/>
              </a:spcBef>
              <a:spcAft>
                <a:spcPts val="0"/>
              </a:spcAft>
              <a:buSzPts val="1100"/>
              <a:buChar char="➔"/>
            </a:pPr>
            <a:r>
              <a:rPr lang="en" b="1"/>
              <a:t>AWS Polly </a:t>
            </a:r>
            <a:r>
              <a:rPr lang="en" u="sng">
                <a:solidFill>
                  <a:schemeClr val="hlink"/>
                </a:solidFill>
                <a:hlinkClick r:id="rId7"/>
              </a:rPr>
              <a:t>https://aws.amazon.com/polly/</a:t>
            </a:r>
            <a:endParaRPr/>
          </a:p>
          <a:p>
            <a:pPr marL="0" lvl="0" indent="0" algn="l" rtl="0">
              <a:spcBef>
                <a:spcPts val="0"/>
              </a:spcBef>
              <a:spcAft>
                <a:spcPts val="0"/>
              </a:spcAft>
              <a:buNone/>
            </a:pPr>
            <a:endParaRPr/>
          </a:p>
          <a:p>
            <a:pPr marL="914400" lvl="0" indent="0" algn="l" rtl="0">
              <a:spcBef>
                <a:spcPts val="0"/>
              </a:spcBef>
              <a:spcAft>
                <a:spcPts val="0"/>
              </a:spcAft>
              <a:buNone/>
            </a:pPr>
            <a:endParaRPr/>
          </a:p>
          <a:p>
            <a:pPr marL="914400" lvl="0" indent="0" algn="l" rtl="0">
              <a:spcBef>
                <a:spcPts val="0"/>
              </a:spcBef>
              <a:spcAft>
                <a:spcPts val="0"/>
              </a:spcAft>
              <a:buNone/>
            </a:pPr>
            <a:endParaRPr/>
          </a:p>
        </p:txBody>
      </p:sp>
      <p:sp>
        <p:nvSpPr>
          <p:cNvPr id="2152" name="Google Shape;2152;p45"/>
          <p:cNvSpPr txBox="1"/>
          <p:nvPr/>
        </p:nvSpPr>
        <p:spPr>
          <a:xfrm>
            <a:off x="1563325" y="4286575"/>
            <a:ext cx="14415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u="sng">
                <a:solidFill>
                  <a:schemeClr val="hlink"/>
                </a:solidFill>
                <a:latin typeface="Press Start 2P"/>
                <a:ea typeface="Press Start 2P"/>
                <a:cs typeface="Press Start 2P"/>
                <a:sym typeface="Press Start 2P"/>
                <a:hlinkClick r:id="rId8"/>
              </a:rPr>
              <a:t>Yanjun Liu</a:t>
            </a:r>
            <a:endParaRPr sz="900">
              <a:latin typeface="Press Start 2P"/>
              <a:ea typeface="Press Start 2P"/>
              <a:cs typeface="Press Start 2P"/>
              <a:sym typeface="Press Start 2P"/>
            </a:endParaRPr>
          </a:p>
        </p:txBody>
      </p:sp>
      <p:sp>
        <p:nvSpPr>
          <p:cNvPr id="2153" name="Google Shape;2153;p45"/>
          <p:cNvSpPr txBox="1"/>
          <p:nvPr/>
        </p:nvSpPr>
        <p:spPr>
          <a:xfrm>
            <a:off x="3603800" y="4278775"/>
            <a:ext cx="16707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u="sng">
                <a:solidFill>
                  <a:schemeClr val="hlink"/>
                </a:solidFill>
                <a:latin typeface="Press Start 2P"/>
                <a:ea typeface="Press Start 2P"/>
                <a:cs typeface="Press Start 2P"/>
                <a:sym typeface="Press Start 2P"/>
                <a:hlinkClick r:id="rId9"/>
              </a:rPr>
              <a:t>Zheyue Wang</a:t>
            </a:r>
            <a:endParaRPr sz="1000">
              <a:latin typeface="Press Start 2P"/>
              <a:ea typeface="Press Start 2P"/>
              <a:cs typeface="Press Start 2P"/>
              <a:sym typeface="Press Start 2P"/>
            </a:endParaRPr>
          </a:p>
        </p:txBody>
      </p:sp>
      <p:sp>
        <p:nvSpPr>
          <p:cNvPr id="2154" name="Google Shape;2154;p45"/>
          <p:cNvSpPr txBox="1"/>
          <p:nvPr/>
        </p:nvSpPr>
        <p:spPr>
          <a:xfrm>
            <a:off x="5873475" y="4248025"/>
            <a:ext cx="14415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u="sng">
                <a:solidFill>
                  <a:schemeClr val="hlink"/>
                </a:solidFill>
                <a:latin typeface="Press Start 2P"/>
                <a:ea typeface="Press Start 2P"/>
                <a:cs typeface="Press Start 2P"/>
                <a:sym typeface="Press Start 2P"/>
                <a:hlinkClick r:id="rId10"/>
              </a:rPr>
              <a:t>Rayna Liu</a:t>
            </a:r>
            <a:endParaRPr sz="1100">
              <a:latin typeface="Press Start 2P"/>
              <a:ea typeface="Press Start 2P"/>
              <a:cs typeface="Press Start 2P"/>
              <a:sym typeface="Press Start 2P"/>
            </a:endParaRPr>
          </a:p>
        </p:txBody>
      </p:sp>
      <p:pic>
        <p:nvPicPr>
          <p:cNvPr id="2155" name="Google Shape;2155;p45"/>
          <p:cNvPicPr preferRelativeResize="0"/>
          <p:nvPr/>
        </p:nvPicPr>
        <p:blipFill>
          <a:blip r:embed="rId11">
            <a:alphaModFix/>
          </a:blip>
          <a:stretch>
            <a:fillRect/>
          </a:stretch>
        </p:blipFill>
        <p:spPr>
          <a:xfrm>
            <a:off x="1909950" y="3769412"/>
            <a:ext cx="485775" cy="255424"/>
          </a:xfrm>
          <a:prstGeom prst="rect">
            <a:avLst/>
          </a:prstGeom>
          <a:noFill/>
          <a:ln>
            <a:noFill/>
          </a:ln>
        </p:spPr>
      </p:pic>
      <p:pic>
        <p:nvPicPr>
          <p:cNvPr id="2156" name="Google Shape;2156;p45"/>
          <p:cNvPicPr preferRelativeResize="0"/>
          <p:nvPr/>
        </p:nvPicPr>
        <p:blipFill>
          <a:blip r:embed="rId11">
            <a:alphaModFix/>
          </a:blip>
          <a:stretch>
            <a:fillRect/>
          </a:stretch>
        </p:blipFill>
        <p:spPr>
          <a:xfrm>
            <a:off x="4130650" y="3769412"/>
            <a:ext cx="485775" cy="255424"/>
          </a:xfrm>
          <a:prstGeom prst="rect">
            <a:avLst/>
          </a:prstGeom>
          <a:noFill/>
          <a:ln>
            <a:noFill/>
          </a:ln>
        </p:spPr>
      </p:pic>
      <p:pic>
        <p:nvPicPr>
          <p:cNvPr id="2157" name="Google Shape;2157;p45"/>
          <p:cNvPicPr preferRelativeResize="0"/>
          <p:nvPr/>
        </p:nvPicPr>
        <p:blipFill>
          <a:blip r:embed="rId11">
            <a:alphaModFix/>
          </a:blip>
          <a:stretch>
            <a:fillRect/>
          </a:stretch>
        </p:blipFill>
        <p:spPr>
          <a:xfrm>
            <a:off x="6351338" y="3769412"/>
            <a:ext cx="485775" cy="2554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61"/>
        <p:cNvGrpSpPr/>
        <p:nvPr/>
      </p:nvGrpSpPr>
      <p:grpSpPr>
        <a:xfrm>
          <a:off x="0" y="0"/>
          <a:ext cx="0" cy="0"/>
          <a:chOff x="0" y="0"/>
          <a:chExt cx="0" cy="0"/>
        </a:xfrm>
      </p:grpSpPr>
      <p:sp>
        <p:nvSpPr>
          <p:cNvPr id="2162" name="Google Shape;2162;p46"/>
          <p:cNvSpPr txBox="1">
            <a:spLocks noGrp="1"/>
          </p:cNvSpPr>
          <p:nvPr>
            <p:ph type="title"/>
          </p:nvPr>
        </p:nvSpPr>
        <p:spPr>
          <a:xfrm>
            <a:off x="404650" y="251700"/>
            <a:ext cx="7718100" cy="70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Bye Bye ~ ~ ~</a:t>
            </a:r>
            <a:endParaRPr/>
          </a:p>
        </p:txBody>
      </p:sp>
      <p:pic>
        <p:nvPicPr>
          <p:cNvPr id="2163" name="Google Shape;2163;p46"/>
          <p:cNvPicPr preferRelativeResize="0"/>
          <p:nvPr/>
        </p:nvPicPr>
        <p:blipFill>
          <a:blip r:embed="rId3">
            <a:alphaModFix/>
          </a:blip>
          <a:stretch>
            <a:fillRect/>
          </a:stretch>
        </p:blipFill>
        <p:spPr>
          <a:xfrm>
            <a:off x="1430275" y="840275"/>
            <a:ext cx="5444700" cy="3670325"/>
          </a:xfrm>
          <a:prstGeom prst="rect">
            <a:avLst/>
          </a:prstGeom>
          <a:noFill/>
          <a:ln>
            <a:noFill/>
          </a:ln>
        </p:spPr>
      </p:pic>
      <p:pic>
        <p:nvPicPr>
          <p:cNvPr id="2164" name="Google Shape;2164;p46" title="Wiz Khalifa _ Charlie Puth - See You Again (feat_ Charlie Puth)-[AudioTrimmer.com] (2).MP3">
            <a:hlinkClick r:id="rId4"/>
          </p:cNvPr>
          <p:cNvPicPr preferRelativeResize="0"/>
          <p:nvPr/>
        </p:nvPicPr>
        <p:blipFill>
          <a:blip r:embed="rId5">
            <a:alphaModFix/>
          </a:blip>
          <a:stretch>
            <a:fillRect/>
          </a:stretch>
        </p:blipFill>
        <p:spPr>
          <a:xfrm>
            <a:off x="8639475" y="4510600"/>
            <a:ext cx="457200" cy="457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32"/>
          <p:cNvSpPr txBox="1">
            <a:spLocks noGrp="1"/>
          </p:cNvSpPr>
          <p:nvPr>
            <p:ph type="title" idx="15"/>
          </p:nvPr>
        </p:nvSpPr>
        <p:spPr>
          <a:xfrm>
            <a:off x="717425" y="539925"/>
            <a:ext cx="7709100" cy="33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u="sng">
              <a:solidFill>
                <a:schemeClr val="accent1"/>
              </a:solidFill>
            </a:endParaRPr>
          </a:p>
        </p:txBody>
      </p:sp>
      <p:sp>
        <p:nvSpPr>
          <p:cNvPr id="966" name="Google Shape;966;p32"/>
          <p:cNvSpPr txBox="1">
            <a:spLocks noGrp="1"/>
          </p:cNvSpPr>
          <p:nvPr>
            <p:ph type="subTitle" idx="6"/>
          </p:nvPr>
        </p:nvSpPr>
        <p:spPr>
          <a:xfrm>
            <a:off x="1781031" y="2015850"/>
            <a:ext cx="23283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Project Definition</a:t>
            </a:r>
            <a:endParaRPr/>
          </a:p>
        </p:txBody>
      </p:sp>
      <p:sp>
        <p:nvSpPr>
          <p:cNvPr id="967" name="Google Shape;967;p32"/>
          <p:cNvSpPr txBox="1">
            <a:spLocks noGrp="1"/>
          </p:cNvSpPr>
          <p:nvPr>
            <p:ph type="subTitle" idx="7"/>
          </p:nvPr>
        </p:nvSpPr>
        <p:spPr>
          <a:xfrm>
            <a:off x="4953225" y="1985900"/>
            <a:ext cx="2491200" cy="3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Project Architecture</a:t>
            </a:r>
            <a:endParaRPr/>
          </a:p>
        </p:txBody>
      </p:sp>
      <p:sp>
        <p:nvSpPr>
          <p:cNvPr id="968" name="Google Shape;968;p32"/>
          <p:cNvSpPr txBox="1">
            <a:spLocks noGrp="1"/>
          </p:cNvSpPr>
          <p:nvPr>
            <p:ph type="subTitle" idx="8"/>
          </p:nvPr>
        </p:nvSpPr>
        <p:spPr>
          <a:xfrm>
            <a:off x="5034669" y="3643025"/>
            <a:ext cx="2328300" cy="39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Conclusion</a:t>
            </a:r>
            <a:endParaRPr/>
          </a:p>
        </p:txBody>
      </p:sp>
      <p:sp>
        <p:nvSpPr>
          <p:cNvPr id="969" name="Google Shape;969;p32"/>
          <p:cNvSpPr txBox="1">
            <a:spLocks noGrp="1"/>
          </p:cNvSpPr>
          <p:nvPr>
            <p:ph type="title"/>
          </p:nvPr>
        </p:nvSpPr>
        <p:spPr>
          <a:xfrm>
            <a:off x="1462581" y="136715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70" name="Google Shape;970;p32"/>
          <p:cNvSpPr txBox="1">
            <a:spLocks noGrp="1"/>
          </p:cNvSpPr>
          <p:nvPr>
            <p:ph type="title" idx="3"/>
          </p:nvPr>
        </p:nvSpPr>
        <p:spPr>
          <a:xfrm>
            <a:off x="4716219" y="1367150"/>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71" name="Google Shape;971;p32"/>
          <p:cNvSpPr txBox="1">
            <a:spLocks noGrp="1"/>
          </p:cNvSpPr>
          <p:nvPr>
            <p:ph type="title" idx="4"/>
          </p:nvPr>
        </p:nvSpPr>
        <p:spPr>
          <a:xfrm>
            <a:off x="1462581" y="2996049"/>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72" name="Google Shape;972;p32"/>
          <p:cNvSpPr txBox="1">
            <a:spLocks noGrp="1"/>
          </p:cNvSpPr>
          <p:nvPr>
            <p:ph type="title" idx="5"/>
          </p:nvPr>
        </p:nvSpPr>
        <p:spPr>
          <a:xfrm>
            <a:off x="4716219" y="2998075"/>
            <a:ext cx="2965200" cy="51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73" name="Google Shape;973;p32"/>
          <p:cNvSpPr txBox="1">
            <a:spLocks noGrp="1"/>
          </p:cNvSpPr>
          <p:nvPr>
            <p:ph type="subTitle" idx="9"/>
          </p:nvPr>
        </p:nvSpPr>
        <p:spPr>
          <a:xfrm>
            <a:off x="1407681" y="2479575"/>
            <a:ext cx="3075000" cy="34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4" name="Google Shape;974;p32"/>
          <p:cNvSpPr txBox="1">
            <a:spLocks noGrp="1"/>
          </p:cNvSpPr>
          <p:nvPr>
            <p:ph type="subTitle" idx="13"/>
          </p:nvPr>
        </p:nvSpPr>
        <p:spPr>
          <a:xfrm>
            <a:off x="4668369" y="2480138"/>
            <a:ext cx="3060900" cy="34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a:p>
        </p:txBody>
      </p:sp>
      <p:sp>
        <p:nvSpPr>
          <p:cNvPr id="975" name="Google Shape;975;p32"/>
          <p:cNvSpPr txBox="1">
            <a:spLocks noGrp="1"/>
          </p:cNvSpPr>
          <p:nvPr>
            <p:ph type="subTitle" idx="1"/>
          </p:nvPr>
        </p:nvSpPr>
        <p:spPr>
          <a:xfrm>
            <a:off x="1407681" y="4102075"/>
            <a:ext cx="30750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a:p>
        </p:txBody>
      </p:sp>
      <p:sp>
        <p:nvSpPr>
          <p:cNvPr id="976" name="Google Shape;976;p32"/>
          <p:cNvSpPr txBox="1">
            <a:spLocks noGrp="1"/>
          </p:cNvSpPr>
          <p:nvPr>
            <p:ph type="subTitle" idx="2"/>
          </p:nvPr>
        </p:nvSpPr>
        <p:spPr>
          <a:xfrm>
            <a:off x="4661319" y="4104337"/>
            <a:ext cx="30750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endParaRPr/>
          </a:p>
        </p:txBody>
      </p:sp>
      <p:sp>
        <p:nvSpPr>
          <p:cNvPr id="977" name="Google Shape;977;p32"/>
          <p:cNvSpPr txBox="1">
            <a:spLocks noGrp="1"/>
          </p:cNvSpPr>
          <p:nvPr>
            <p:ph type="subTitle" idx="14"/>
          </p:nvPr>
        </p:nvSpPr>
        <p:spPr>
          <a:xfrm>
            <a:off x="1550000" y="3640250"/>
            <a:ext cx="3015900" cy="39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Project Implementation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p33"/>
          <p:cNvSpPr txBox="1">
            <a:spLocks noGrp="1"/>
          </p:cNvSpPr>
          <p:nvPr>
            <p:ph type="title"/>
          </p:nvPr>
        </p:nvSpPr>
        <p:spPr>
          <a:xfrm>
            <a:off x="452750" y="2004600"/>
            <a:ext cx="4168200" cy="98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Definition</a:t>
            </a:r>
            <a:endParaRPr/>
          </a:p>
        </p:txBody>
      </p:sp>
      <p:sp>
        <p:nvSpPr>
          <p:cNvPr id="983" name="Google Shape;983;p33"/>
          <p:cNvSpPr txBox="1">
            <a:spLocks noGrp="1"/>
          </p:cNvSpPr>
          <p:nvPr>
            <p:ph type="title" idx="2"/>
          </p:nvPr>
        </p:nvSpPr>
        <p:spPr>
          <a:xfrm>
            <a:off x="693650" y="939650"/>
            <a:ext cx="2755500" cy="98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984" name="Google Shape;984;p33"/>
          <p:cNvSpPr txBox="1">
            <a:spLocks noGrp="1"/>
          </p:cNvSpPr>
          <p:nvPr>
            <p:ph type="subTitle" idx="1"/>
          </p:nvPr>
        </p:nvSpPr>
        <p:spPr>
          <a:xfrm>
            <a:off x="693650" y="3254800"/>
            <a:ext cx="3211200" cy="7053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Maven Pro"/>
              <a:buChar char="➔"/>
            </a:pPr>
            <a:r>
              <a:rPr lang="en" sz="1800">
                <a:latin typeface="Maven Pro"/>
                <a:ea typeface="Maven Pro"/>
                <a:cs typeface="Maven Pro"/>
                <a:sym typeface="Maven Pro"/>
              </a:rPr>
              <a:t>Data</a:t>
            </a:r>
            <a:endParaRPr sz="1800">
              <a:latin typeface="Maven Pro"/>
              <a:ea typeface="Maven Pro"/>
              <a:cs typeface="Maven Pro"/>
              <a:sym typeface="Maven Pro"/>
            </a:endParaRPr>
          </a:p>
          <a:p>
            <a:pPr marL="457200" lvl="0" indent="-342900" algn="l" rtl="0">
              <a:spcBef>
                <a:spcPts val="0"/>
              </a:spcBef>
              <a:spcAft>
                <a:spcPts val="0"/>
              </a:spcAft>
              <a:buSzPts val="1800"/>
              <a:buFont typeface="Maven Pro"/>
              <a:buChar char="➔"/>
            </a:pPr>
            <a:r>
              <a:rPr lang="en" sz="1800">
                <a:latin typeface="Maven Pro"/>
                <a:ea typeface="Maven Pro"/>
                <a:cs typeface="Maven Pro"/>
                <a:sym typeface="Maven Pro"/>
              </a:rPr>
              <a:t>Features</a:t>
            </a:r>
            <a:endParaRPr sz="1800">
              <a:latin typeface="Maven Pro"/>
              <a:ea typeface="Maven Pro"/>
              <a:cs typeface="Maven Pro"/>
              <a:sym typeface="Maven Pro"/>
            </a:endParaRPr>
          </a:p>
          <a:p>
            <a:pPr marL="457200" lvl="0" indent="-342900" algn="l" rtl="0">
              <a:spcBef>
                <a:spcPts val="0"/>
              </a:spcBef>
              <a:spcAft>
                <a:spcPts val="0"/>
              </a:spcAft>
              <a:buSzPts val="1800"/>
              <a:buFont typeface="Maven Pro"/>
              <a:buChar char="➔"/>
            </a:pPr>
            <a:r>
              <a:rPr lang="en" sz="1800">
                <a:latin typeface="Maven Pro"/>
                <a:ea typeface="Maven Pro"/>
                <a:cs typeface="Maven Pro"/>
                <a:sym typeface="Maven Pro"/>
              </a:rPr>
              <a:t>Scope of Project</a:t>
            </a:r>
            <a:endParaRPr sz="1800">
              <a:latin typeface="Maven Pro"/>
              <a:ea typeface="Maven Pro"/>
              <a:cs typeface="Maven Pro"/>
              <a:sym typeface="Maven Pro"/>
            </a:endParaRPr>
          </a:p>
          <a:p>
            <a:pPr marL="457200" lvl="0" indent="-342900" algn="l" rtl="0">
              <a:spcBef>
                <a:spcPts val="0"/>
              </a:spcBef>
              <a:spcAft>
                <a:spcPts val="0"/>
              </a:spcAft>
              <a:buSzPts val="1800"/>
              <a:buFont typeface="Maven Pro"/>
              <a:buChar char="➔"/>
            </a:pPr>
            <a:r>
              <a:rPr lang="en" sz="1800">
                <a:latin typeface="Maven Pro"/>
                <a:ea typeface="Maven Pro"/>
                <a:cs typeface="Maven Pro"/>
                <a:sym typeface="Maven Pro"/>
              </a:rPr>
              <a:t>Expected Outcomes</a:t>
            </a:r>
            <a:endParaRPr sz="1800">
              <a:latin typeface="Maven Pro"/>
              <a:ea typeface="Maven Pro"/>
              <a:cs typeface="Maven Pro"/>
              <a:sym typeface="Maven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24000">
              <a:schemeClr val="dk2"/>
            </a:gs>
            <a:gs pos="56000">
              <a:schemeClr val="dk2"/>
            </a:gs>
            <a:gs pos="100000">
              <a:srgbClr val="141C21"/>
            </a:gs>
          </a:gsLst>
          <a:lin ang="5400012" scaled="0"/>
        </a:gradFill>
        <a:effectLst/>
      </p:bgPr>
    </p:bg>
    <p:spTree>
      <p:nvGrpSpPr>
        <p:cNvPr id="1" name="Shape 988"/>
        <p:cNvGrpSpPr/>
        <p:nvPr/>
      </p:nvGrpSpPr>
      <p:grpSpPr>
        <a:xfrm>
          <a:off x="0" y="0"/>
          <a:ext cx="0" cy="0"/>
          <a:chOff x="0" y="0"/>
          <a:chExt cx="0" cy="0"/>
        </a:xfrm>
      </p:grpSpPr>
      <p:sp>
        <p:nvSpPr>
          <p:cNvPr id="989" name="Google Shape;989;p34"/>
          <p:cNvSpPr txBox="1">
            <a:spLocks noGrp="1"/>
          </p:cNvSpPr>
          <p:nvPr>
            <p:ph type="title"/>
          </p:nvPr>
        </p:nvSpPr>
        <p:spPr>
          <a:xfrm>
            <a:off x="348900" y="831125"/>
            <a:ext cx="91440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3400"/>
              <a:t>Data &amp; Features</a:t>
            </a:r>
            <a:endParaRPr sz="3400"/>
          </a:p>
        </p:txBody>
      </p:sp>
      <p:sp>
        <p:nvSpPr>
          <p:cNvPr id="990" name="Google Shape;990;p34"/>
          <p:cNvSpPr txBox="1">
            <a:spLocks noGrp="1"/>
          </p:cNvSpPr>
          <p:nvPr>
            <p:ph type="subTitle" idx="1"/>
          </p:nvPr>
        </p:nvSpPr>
        <p:spPr>
          <a:xfrm>
            <a:off x="1660100" y="1773200"/>
            <a:ext cx="5819700" cy="29061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Clr>
                <a:schemeClr val="accent4"/>
              </a:buClr>
              <a:buSzPts val="1100"/>
              <a:buFont typeface="Arial"/>
              <a:buNone/>
            </a:pPr>
            <a:r>
              <a:rPr lang="en" b="1">
                <a:solidFill>
                  <a:srgbClr val="FFFFFF"/>
                </a:solidFill>
                <a:highlight>
                  <a:schemeClr val="dk2"/>
                </a:highlight>
                <a:latin typeface="Arial"/>
                <a:ea typeface="Arial"/>
                <a:cs typeface="Arial"/>
                <a:sym typeface="Arial"/>
              </a:rPr>
              <a:t>Video Game Sales - </a:t>
            </a:r>
            <a:r>
              <a:rPr lang="en" sz="1250">
                <a:highlight>
                  <a:schemeClr val="dk2"/>
                </a:highlight>
                <a:latin typeface="Arial"/>
                <a:ea typeface="Arial"/>
                <a:cs typeface="Arial"/>
                <a:sym typeface="Arial"/>
              </a:rPr>
              <a:t>This dataset contains a list of video games with sales greater than 100,000 copies form </a:t>
            </a:r>
            <a:r>
              <a:rPr lang="en" sz="1250" u="sng">
                <a:solidFill>
                  <a:schemeClr val="dk1"/>
                </a:solidFill>
                <a:highlight>
                  <a:schemeClr val="dk2"/>
                </a:highlight>
                <a:latin typeface="Arial"/>
                <a:ea typeface="Arial"/>
                <a:cs typeface="Arial"/>
                <a:sym typeface="Arial"/>
                <a:hlinkClick r:id="rId3">
                  <a:extLst>
                    <a:ext uri="{A12FA001-AC4F-418D-AE19-62706E023703}">
                      <ahyp:hlinkClr xmlns:ahyp="http://schemas.microsoft.com/office/drawing/2018/hyperlinkcolor" val="tx"/>
                    </a:ext>
                  </a:extLst>
                </a:hlinkClick>
              </a:rPr>
              <a:t>Kaggle</a:t>
            </a:r>
            <a:r>
              <a:rPr lang="en" sz="1250">
                <a:highlight>
                  <a:schemeClr val="dk2"/>
                </a:highlight>
                <a:latin typeface="Arial"/>
                <a:ea typeface="Arial"/>
                <a:cs typeface="Arial"/>
                <a:sym typeface="Arial"/>
              </a:rPr>
              <a:t>.</a:t>
            </a:r>
            <a:endParaRPr sz="1250">
              <a:highlight>
                <a:schemeClr val="dk2"/>
              </a:highlight>
              <a:latin typeface="Arial"/>
              <a:ea typeface="Arial"/>
              <a:cs typeface="Arial"/>
              <a:sym typeface="Arial"/>
            </a:endParaRPr>
          </a:p>
          <a:p>
            <a:pPr marL="0" lvl="0" indent="0" algn="l" rtl="0">
              <a:lnSpc>
                <a:spcPct val="100000"/>
              </a:lnSpc>
              <a:spcBef>
                <a:spcPts val="600"/>
              </a:spcBef>
              <a:spcAft>
                <a:spcPts val="0"/>
              </a:spcAft>
              <a:buClr>
                <a:schemeClr val="accent4"/>
              </a:buClr>
              <a:buSzPts val="1100"/>
              <a:buFont typeface="Arial"/>
              <a:buNone/>
            </a:pPr>
            <a:r>
              <a:rPr lang="en" sz="1050" b="1">
                <a:solidFill>
                  <a:schemeClr val="dk1"/>
                </a:solidFill>
                <a:highlight>
                  <a:schemeClr val="dk2"/>
                </a:highlight>
                <a:latin typeface="Arial"/>
                <a:ea typeface="Arial"/>
                <a:cs typeface="Arial"/>
                <a:sym typeface="Arial"/>
              </a:rPr>
              <a:t>Features include:</a:t>
            </a:r>
            <a:endParaRPr sz="1050" b="1">
              <a:solidFill>
                <a:schemeClr val="dk1"/>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endParaRPr sz="1050" b="1">
              <a:solidFill>
                <a:schemeClr val="dk1"/>
              </a:solidFill>
              <a:highlight>
                <a:schemeClr val="dk2"/>
              </a:highlight>
              <a:latin typeface="Arial"/>
              <a:ea typeface="Arial"/>
              <a:cs typeface="Arial"/>
              <a:sym typeface="Arial"/>
            </a:endParaRPr>
          </a:p>
          <a:p>
            <a:pPr marL="0" lvl="0" indent="0" algn="l" rtl="0">
              <a:lnSpc>
                <a:spcPct val="115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Rank </a:t>
            </a:r>
            <a:r>
              <a:rPr lang="en" sz="1050">
                <a:solidFill>
                  <a:srgbClr val="E6B8AF"/>
                </a:solidFill>
                <a:highlight>
                  <a:schemeClr val="dk2"/>
                </a:highlight>
                <a:latin typeface="Arial"/>
                <a:ea typeface="Arial"/>
                <a:cs typeface="Arial"/>
                <a:sym typeface="Arial"/>
              </a:rPr>
              <a:t>- Ranking of overall sales</a:t>
            </a:r>
            <a:endParaRPr sz="1050">
              <a:solidFill>
                <a:srgbClr val="E6B8AF"/>
              </a:solidFill>
              <a:highlight>
                <a:schemeClr val="dk2"/>
              </a:highlight>
              <a:latin typeface="Arial"/>
              <a:ea typeface="Arial"/>
              <a:cs typeface="Arial"/>
              <a:sym typeface="Arial"/>
            </a:endParaRPr>
          </a:p>
          <a:p>
            <a:pPr marL="0" lvl="0" indent="0" algn="l" rtl="0">
              <a:lnSpc>
                <a:spcPct val="115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Name</a:t>
            </a:r>
            <a:r>
              <a:rPr lang="en" sz="1050">
                <a:solidFill>
                  <a:srgbClr val="E6B8AF"/>
                </a:solidFill>
                <a:highlight>
                  <a:schemeClr val="dk2"/>
                </a:highlight>
                <a:latin typeface="Arial"/>
                <a:ea typeface="Arial"/>
                <a:cs typeface="Arial"/>
                <a:sym typeface="Arial"/>
              </a:rPr>
              <a:t> - The games name</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Platform</a:t>
            </a:r>
            <a:r>
              <a:rPr lang="en" sz="1050">
                <a:solidFill>
                  <a:srgbClr val="E6B8AF"/>
                </a:solidFill>
                <a:highlight>
                  <a:schemeClr val="dk2"/>
                </a:highlight>
                <a:latin typeface="Arial"/>
                <a:ea typeface="Arial"/>
                <a:cs typeface="Arial"/>
                <a:sym typeface="Arial"/>
              </a:rPr>
              <a:t> - Platform of the games release (i.e. PC,PS4, etc.)</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Year </a:t>
            </a:r>
            <a:r>
              <a:rPr lang="en" sz="1050">
                <a:solidFill>
                  <a:srgbClr val="E6B8AF"/>
                </a:solidFill>
                <a:highlight>
                  <a:schemeClr val="dk2"/>
                </a:highlight>
                <a:latin typeface="Arial"/>
                <a:ea typeface="Arial"/>
                <a:cs typeface="Arial"/>
                <a:sym typeface="Arial"/>
              </a:rPr>
              <a:t>- Year of the game's release</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Type</a:t>
            </a:r>
            <a:r>
              <a:rPr lang="en" sz="1050">
                <a:solidFill>
                  <a:srgbClr val="E6B8AF"/>
                </a:solidFill>
                <a:highlight>
                  <a:schemeClr val="dk2"/>
                </a:highlight>
                <a:latin typeface="Arial"/>
                <a:ea typeface="Arial"/>
                <a:cs typeface="Arial"/>
                <a:sym typeface="Arial"/>
              </a:rPr>
              <a:t> - Type of the game</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Publisher</a:t>
            </a:r>
            <a:r>
              <a:rPr lang="en" sz="1050">
                <a:solidFill>
                  <a:srgbClr val="E6B8AF"/>
                </a:solidFill>
                <a:highlight>
                  <a:schemeClr val="dk2"/>
                </a:highlight>
                <a:latin typeface="Arial"/>
                <a:ea typeface="Arial"/>
                <a:cs typeface="Arial"/>
                <a:sym typeface="Arial"/>
              </a:rPr>
              <a:t> - Publisher of the game</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NA_Sales </a:t>
            </a:r>
            <a:r>
              <a:rPr lang="en" sz="1050">
                <a:solidFill>
                  <a:srgbClr val="E6B8AF"/>
                </a:solidFill>
                <a:highlight>
                  <a:schemeClr val="dk2"/>
                </a:highlight>
                <a:latin typeface="Arial"/>
                <a:ea typeface="Arial"/>
                <a:cs typeface="Arial"/>
                <a:sym typeface="Arial"/>
              </a:rPr>
              <a:t>- Sales in North America (in millions)</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EU_Sales</a:t>
            </a:r>
            <a:r>
              <a:rPr lang="en" sz="1050">
                <a:solidFill>
                  <a:srgbClr val="E6B8AF"/>
                </a:solidFill>
                <a:highlight>
                  <a:schemeClr val="dk2"/>
                </a:highlight>
                <a:latin typeface="Arial"/>
                <a:ea typeface="Arial"/>
                <a:cs typeface="Arial"/>
                <a:sym typeface="Arial"/>
              </a:rPr>
              <a:t> - Sales in Europe (in millions)</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JP_Sales</a:t>
            </a:r>
            <a:r>
              <a:rPr lang="en" sz="1050">
                <a:solidFill>
                  <a:srgbClr val="E6B8AF"/>
                </a:solidFill>
                <a:highlight>
                  <a:schemeClr val="dk2"/>
                </a:highlight>
                <a:latin typeface="Arial"/>
                <a:ea typeface="Arial"/>
                <a:cs typeface="Arial"/>
                <a:sym typeface="Arial"/>
              </a:rPr>
              <a:t> - Sales in Japan (in millions)</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Other_Sales </a:t>
            </a:r>
            <a:r>
              <a:rPr lang="en" sz="1050">
                <a:solidFill>
                  <a:srgbClr val="E6B8AF"/>
                </a:solidFill>
                <a:highlight>
                  <a:schemeClr val="dk2"/>
                </a:highlight>
                <a:latin typeface="Arial"/>
                <a:ea typeface="Arial"/>
                <a:cs typeface="Arial"/>
                <a:sym typeface="Arial"/>
              </a:rPr>
              <a:t>- Sales in the rest of the world (in millions)</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r>
              <a:rPr lang="en" sz="1050" b="1">
                <a:solidFill>
                  <a:srgbClr val="E6B8AF"/>
                </a:solidFill>
                <a:highlight>
                  <a:schemeClr val="dk2"/>
                </a:highlight>
                <a:latin typeface="Arial"/>
                <a:ea typeface="Arial"/>
                <a:cs typeface="Arial"/>
                <a:sym typeface="Arial"/>
              </a:rPr>
              <a:t>Global_Sales</a:t>
            </a:r>
            <a:r>
              <a:rPr lang="en" sz="1050">
                <a:solidFill>
                  <a:srgbClr val="E6B8AF"/>
                </a:solidFill>
                <a:highlight>
                  <a:schemeClr val="dk2"/>
                </a:highlight>
                <a:latin typeface="Arial"/>
                <a:ea typeface="Arial"/>
                <a:cs typeface="Arial"/>
                <a:sym typeface="Arial"/>
              </a:rPr>
              <a:t> - Total worldwide sales.</a:t>
            </a:r>
            <a:endParaRPr sz="1050">
              <a:solidFill>
                <a:srgbClr val="E6B8AF"/>
              </a:solidFill>
              <a:highlight>
                <a:schemeClr val="dk2"/>
              </a:highlight>
              <a:latin typeface="Arial"/>
              <a:ea typeface="Arial"/>
              <a:cs typeface="Arial"/>
              <a:sym typeface="Arial"/>
            </a:endParaRPr>
          </a:p>
          <a:p>
            <a:pPr marL="0" lvl="0" indent="0" algn="l" rtl="0">
              <a:lnSpc>
                <a:spcPct val="100000"/>
              </a:lnSpc>
              <a:spcBef>
                <a:spcPts val="0"/>
              </a:spcBef>
              <a:spcAft>
                <a:spcPts val="0"/>
              </a:spcAft>
              <a:buClr>
                <a:schemeClr val="accent4"/>
              </a:buClr>
              <a:buSzPts val="1100"/>
              <a:buFont typeface="Arial"/>
              <a:buNone/>
            </a:pPr>
            <a:endParaRPr sz="750">
              <a:solidFill>
                <a:srgbClr val="FFFFFF"/>
              </a:solidFill>
              <a:highlight>
                <a:schemeClr val="dk2"/>
              </a:highlight>
              <a:latin typeface="Arial"/>
              <a:ea typeface="Arial"/>
              <a:cs typeface="Arial"/>
              <a:sym typeface="Arial"/>
            </a:endParaRPr>
          </a:p>
          <a:p>
            <a:pPr marL="0" lvl="0" indent="0" algn="l" rtl="0">
              <a:lnSpc>
                <a:spcPct val="100000"/>
              </a:lnSpc>
              <a:spcBef>
                <a:spcPts val="1800"/>
              </a:spcBef>
              <a:spcAft>
                <a:spcPts val="0"/>
              </a:spcAft>
              <a:buClr>
                <a:schemeClr val="accent4"/>
              </a:buClr>
              <a:buSzPts val="1100"/>
              <a:buFont typeface="Arial"/>
              <a:buNone/>
            </a:pPr>
            <a:endParaRPr sz="750">
              <a:solidFill>
                <a:srgbClr val="FFFFFF"/>
              </a:solidFill>
              <a:highlight>
                <a:schemeClr val="dk2"/>
              </a:highlight>
              <a:latin typeface="Arial"/>
              <a:ea typeface="Arial"/>
              <a:cs typeface="Arial"/>
              <a:sym typeface="Arial"/>
            </a:endParaRPr>
          </a:p>
          <a:p>
            <a:pPr marL="0" lvl="0" indent="0" algn="ctr" rtl="0">
              <a:spcBef>
                <a:spcPts val="1800"/>
              </a:spcBef>
              <a:spcAft>
                <a:spcPts val="0"/>
              </a:spcAft>
              <a:buClr>
                <a:schemeClr val="dk1"/>
              </a:buClr>
              <a:buSzPts val="1100"/>
              <a:buFont typeface="Arial"/>
              <a:buNone/>
            </a:pPr>
            <a:endParaRPr/>
          </a:p>
          <a:p>
            <a:pPr marL="0" lvl="0" indent="0" algn="ctr"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4"/>
        <p:cNvGrpSpPr/>
        <p:nvPr/>
      </p:nvGrpSpPr>
      <p:grpSpPr>
        <a:xfrm>
          <a:off x="0" y="0"/>
          <a:ext cx="0" cy="0"/>
          <a:chOff x="0" y="0"/>
          <a:chExt cx="0" cy="0"/>
        </a:xfrm>
      </p:grpSpPr>
      <p:sp>
        <p:nvSpPr>
          <p:cNvPr id="995" name="Google Shape;995;p35"/>
          <p:cNvSpPr txBox="1">
            <a:spLocks noGrp="1"/>
          </p:cNvSpPr>
          <p:nvPr>
            <p:ph type="subTitle" idx="1"/>
          </p:nvPr>
        </p:nvSpPr>
        <p:spPr>
          <a:xfrm>
            <a:off x="951925" y="1757250"/>
            <a:ext cx="7025700" cy="1927800"/>
          </a:xfrm>
          <a:prstGeom prst="rect">
            <a:avLst/>
          </a:prstGeom>
        </p:spPr>
        <p:txBody>
          <a:bodyPr spcFirstLastPara="1" wrap="square" lIns="91425" tIns="91425" rIns="91425" bIns="91425" anchor="t" anchorCtr="0">
            <a:noAutofit/>
          </a:bodyPr>
          <a:lstStyle/>
          <a:p>
            <a:pPr marL="0" lvl="0" indent="0" algn="l" rtl="0">
              <a:lnSpc>
                <a:spcPct val="125000"/>
              </a:lnSpc>
              <a:spcBef>
                <a:spcPts val="0"/>
              </a:spcBef>
              <a:spcAft>
                <a:spcPts val="0"/>
              </a:spcAft>
              <a:buClr>
                <a:schemeClr val="accent4"/>
              </a:buClr>
              <a:buSzPts val="1100"/>
              <a:buFont typeface="Arial"/>
              <a:buNone/>
            </a:pPr>
            <a:r>
              <a:rPr lang="en" sz="1300">
                <a:highlight>
                  <a:schemeClr val="dk2"/>
                </a:highlight>
                <a:latin typeface="Arial"/>
                <a:ea typeface="Arial"/>
                <a:cs typeface="Arial"/>
                <a:sym typeface="Arial"/>
              </a:rPr>
              <a:t>Video games are a billion-dollar business and have been for many years since the first games emerged in the 1970s. During the COVID-19 pandemic, gaming has become entertainment and time filling for many people. Especially, the Nintendo games, Playstation games, and PC games. As a result,  there is an increased interest in gaming and video game sales have increased due to COVID-19-related lockdown measures. In this project, we are going to analyze the sales trends from </a:t>
            </a:r>
            <a:r>
              <a:rPr lang="en" sz="1250">
                <a:highlight>
                  <a:schemeClr val="dk2"/>
                </a:highlight>
                <a:latin typeface="Arial"/>
                <a:ea typeface="Arial"/>
                <a:cs typeface="Arial"/>
                <a:sym typeface="Arial"/>
              </a:rPr>
              <a:t>more than 16,500</a:t>
            </a:r>
            <a:r>
              <a:rPr lang="en" sz="1100">
                <a:highlight>
                  <a:schemeClr val="dk2"/>
                </a:highlight>
                <a:latin typeface="Georgia"/>
                <a:ea typeface="Georgia"/>
                <a:cs typeface="Georgia"/>
                <a:sym typeface="Georgia"/>
              </a:rPr>
              <a:t> </a:t>
            </a:r>
            <a:r>
              <a:rPr lang="en" sz="1300">
                <a:highlight>
                  <a:schemeClr val="dk2"/>
                </a:highlight>
                <a:latin typeface="Arial"/>
                <a:ea typeface="Arial"/>
                <a:cs typeface="Arial"/>
                <a:sym typeface="Arial"/>
              </a:rPr>
              <a:t>popular video games.</a:t>
            </a:r>
            <a:endParaRPr sz="1150">
              <a:highlight>
                <a:schemeClr val="dk2"/>
              </a:highlight>
              <a:latin typeface="Arial"/>
              <a:ea typeface="Arial"/>
              <a:cs typeface="Arial"/>
              <a:sym typeface="Arial"/>
            </a:endParaRPr>
          </a:p>
          <a:p>
            <a:pPr marL="0" lvl="0" indent="0" algn="r" rtl="0">
              <a:spcBef>
                <a:spcPts val="600"/>
              </a:spcBef>
              <a:spcAft>
                <a:spcPts val="0"/>
              </a:spcAft>
              <a:buClr>
                <a:schemeClr val="dk1"/>
              </a:buClr>
              <a:buSzPts val="1100"/>
              <a:buFont typeface="Arial"/>
              <a:buNone/>
            </a:pPr>
            <a:endParaRPr/>
          </a:p>
        </p:txBody>
      </p:sp>
      <p:sp>
        <p:nvSpPr>
          <p:cNvPr id="996" name="Google Shape;996;p35"/>
          <p:cNvSpPr txBox="1"/>
          <p:nvPr/>
        </p:nvSpPr>
        <p:spPr>
          <a:xfrm>
            <a:off x="-107225" y="912775"/>
            <a:ext cx="9144000" cy="708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400">
                <a:solidFill>
                  <a:schemeClr val="dk1"/>
                </a:solidFill>
                <a:latin typeface="Press Start 2P"/>
                <a:ea typeface="Press Start 2P"/>
                <a:cs typeface="Press Start 2P"/>
                <a:sym typeface="Press Start 2P"/>
              </a:rPr>
              <a:t>Scope of Project</a:t>
            </a:r>
            <a:endParaRPr sz="3400">
              <a:solidFill>
                <a:schemeClr val="dk1"/>
              </a:solidFill>
              <a:latin typeface="Press Start 2P"/>
              <a:ea typeface="Press Start 2P"/>
              <a:cs typeface="Press Start 2P"/>
              <a:sym typeface="Press Start 2P"/>
            </a:endParaRPr>
          </a:p>
        </p:txBody>
      </p:sp>
      <p:grpSp>
        <p:nvGrpSpPr>
          <p:cNvPr id="997" name="Google Shape;997;p35"/>
          <p:cNvGrpSpPr/>
          <p:nvPr/>
        </p:nvGrpSpPr>
        <p:grpSpPr>
          <a:xfrm>
            <a:off x="7785290" y="3561152"/>
            <a:ext cx="343442" cy="339288"/>
            <a:chOff x="3858100" y="1435075"/>
            <a:chExt cx="487775" cy="481875"/>
          </a:xfrm>
        </p:grpSpPr>
        <p:sp>
          <p:nvSpPr>
            <p:cNvPr id="998" name="Google Shape;998;p3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 name="Google Shape;999;p3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 name="Google Shape;1000;p3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 name="Google Shape;1001;p3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 name="Google Shape;1002;p3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6"/>
        <p:cNvGrpSpPr/>
        <p:nvPr/>
      </p:nvGrpSpPr>
      <p:grpSpPr>
        <a:xfrm>
          <a:off x="0" y="0"/>
          <a:ext cx="0" cy="0"/>
          <a:chOff x="0" y="0"/>
          <a:chExt cx="0" cy="0"/>
        </a:xfrm>
      </p:grpSpPr>
      <p:sp>
        <p:nvSpPr>
          <p:cNvPr id="1007" name="Google Shape;1007;p36"/>
          <p:cNvSpPr txBox="1">
            <a:spLocks noGrp="1"/>
          </p:cNvSpPr>
          <p:nvPr>
            <p:ph type="title"/>
          </p:nvPr>
        </p:nvSpPr>
        <p:spPr>
          <a:xfrm>
            <a:off x="967475" y="259375"/>
            <a:ext cx="7709100" cy="77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400"/>
              <a:t>Expected Outcomes</a:t>
            </a:r>
            <a:endParaRPr sz="2400">
              <a:solidFill>
                <a:schemeClr val="dk1"/>
              </a:solidFill>
            </a:endParaRPr>
          </a:p>
        </p:txBody>
      </p:sp>
      <p:sp>
        <p:nvSpPr>
          <p:cNvPr id="1008" name="Google Shape;1008;p36"/>
          <p:cNvSpPr/>
          <p:nvPr/>
        </p:nvSpPr>
        <p:spPr>
          <a:xfrm>
            <a:off x="3184500" y="4287452"/>
            <a:ext cx="97" cy="97"/>
          </a:xfrm>
          <a:custGeom>
            <a:avLst/>
            <a:gdLst/>
            <a:ahLst/>
            <a:cxnLst/>
            <a:rect l="l" t="t" r="r" b="b"/>
            <a:pathLst>
              <a:path w="1" h="1" extrusionOk="0">
                <a:moveTo>
                  <a:pt x="1" y="1"/>
                </a:moveTo>
                <a:close/>
              </a:path>
            </a:pathLst>
          </a:custGeom>
          <a:solidFill>
            <a:srgbClr val="000000"/>
          </a:solidFill>
          <a:ln w="11925" cap="flat" cmpd="sng">
            <a:solidFill>
              <a:srgbClr val="B8D47F"/>
            </a:solidFill>
            <a:prstDash val="solid"/>
            <a:miter lim="198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6"/>
          <p:cNvSpPr txBox="1">
            <a:spLocks noGrp="1"/>
          </p:cNvSpPr>
          <p:nvPr>
            <p:ph type="subTitle" idx="1"/>
          </p:nvPr>
        </p:nvSpPr>
        <p:spPr>
          <a:xfrm>
            <a:off x="2525675" y="1109675"/>
            <a:ext cx="5536500" cy="3869400"/>
          </a:xfrm>
          <a:prstGeom prst="rect">
            <a:avLst/>
          </a:prstGeom>
        </p:spPr>
        <p:txBody>
          <a:bodyPr spcFirstLastPara="1" wrap="square" lIns="91425" tIns="91425" rIns="91425" bIns="91425" anchor="t" anchorCtr="0">
            <a:noAutofit/>
          </a:bodyPr>
          <a:lstStyle/>
          <a:p>
            <a:pPr marL="0" marR="215900" lvl="0" indent="0" algn="l" rtl="0">
              <a:lnSpc>
                <a:spcPct val="200000"/>
              </a:lnSpc>
              <a:spcBef>
                <a:spcPts val="800"/>
              </a:spcBef>
              <a:spcAft>
                <a:spcPts val="0"/>
              </a:spcAft>
              <a:buNone/>
            </a:pPr>
            <a:r>
              <a:rPr lang="en" sz="1200" b="1">
                <a:highlight>
                  <a:schemeClr val="dk2"/>
                </a:highlight>
                <a:latin typeface="Arial"/>
                <a:ea typeface="Arial"/>
                <a:cs typeface="Arial"/>
                <a:sym typeface="Arial"/>
              </a:rPr>
              <a:t>What are the top 50 games currently making the most sales globally?</a:t>
            </a:r>
            <a:endParaRPr sz="1200" b="1">
              <a:highlight>
                <a:schemeClr val="dk2"/>
              </a:highlight>
              <a:latin typeface="Arial"/>
              <a:ea typeface="Arial"/>
              <a:cs typeface="Arial"/>
              <a:sym typeface="Arial"/>
            </a:endParaRPr>
          </a:p>
          <a:p>
            <a:pPr marL="0" marR="215900" lvl="0" indent="0" algn="l" rtl="0">
              <a:lnSpc>
                <a:spcPct val="200000"/>
              </a:lnSpc>
              <a:spcBef>
                <a:spcPts val="800"/>
              </a:spcBef>
              <a:spcAft>
                <a:spcPts val="0"/>
              </a:spcAft>
              <a:buNone/>
            </a:pPr>
            <a:endParaRPr sz="1200" b="1">
              <a:highlight>
                <a:schemeClr val="dk2"/>
              </a:highlight>
              <a:latin typeface="Arial"/>
              <a:ea typeface="Arial"/>
              <a:cs typeface="Arial"/>
              <a:sym typeface="Arial"/>
            </a:endParaRPr>
          </a:p>
          <a:p>
            <a:pPr marL="0" marR="215900" lvl="0" indent="0" algn="l" rtl="0">
              <a:lnSpc>
                <a:spcPct val="200000"/>
              </a:lnSpc>
              <a:spcBef>
                <a:spcPts val="800"/>
              </a:spcBef>
              <a:spcAft>
                <a:spcPts val="0"/>
              </a:spcAft>
              <a:buNone/>
            </a:pPr>
            <a:r>
              <a:rPr lang="en" sz="1200" b="1">
                <a:highlight>
                  <a:schemeClr val="dk2"/>
                </a:highlight>
                <a:latin typeface="Arial"/>
                <a:ea typeface="Arial"/>
                <a:cs typeface="Arial"/>
                <a:sym typeface="Arial"/>
              </a:rPr>
              <a:t>Are there any games in the top 50 with releases years older than 2000 that are still making high global_sales? What are they?</a:t>
            </a:r>
            <a:endParaRPr sz="1200" b="1">
              <a:highlight>
                <a:schemeClr val="dk2"/>
              </a:highlight>
              <a:latin typeface="Arial"/>
              <a:ea typeface="Arial"/>
              <a:cs typeface="Arial"/>
              <a:sym typeface="Arial"/>
            </a:endParaRPr>
          </a:p>
          <a:p>
            <a:pPr marL="0" marR="215900" lvl="0" indent="0" algn="l" rtl="0">
              <a:lnSpc>
                <a:spcPct val="200000"/>
              </a:lnSpc>
              <a:spcBef>
                <a:spcPts val="800"/>
              </a:spcBef>
              <a:spcAft>
                <a:spcPts val="0"/>
              </a:spcAft>
              <a:buNone/>
            </a:pPr>
            <a:endParaRPr sz="1200" b="1">
              <a:highlight>
                <a:schemeClr val="dk2"/>
              </a:highlight>
              <a:latin typeface="Arial"/>
              <a:ea typeface="Arial"/>
              <a:cs typeface="Arial"/>
              <a:sym typeface="Arial"/>
            </a:endParaRPr>
          </a:p>
          <a:p>
            <a:pPr marL="0" marR="215900" lvl="0" indent="0" algn="l" rtl="0">
              <a:spcBef>
                <a:spcPts val="800"/>
              </a:spcBef>
              <a:spcAft>
                <a:spcPts val="0"/>
              </a:spcAft>
              <a:buNone/>
            </a:pPr>
            <a:r>
              <a:rPr lang="en" sz="1300" b="1">
                <a:highlight>
                  <a:schemeClr val="dk2"/>
                </a:highlight>
                <a:latin typeface="Arial"/>
                <a:ea typeface="Arial"/>
                <a:cs typeface="Arial"/>
                <a:sym typeface="Arial"/>
              </a:rPr>
              <a:t>What is the most popular publisher in each regional sales?</a:t>
            </a:r>
            <a:endParaRPr sz="1300" b="1">
              <a:highlight>
                <a:schemeClr val="dk2"/>
              </a:highlight>
              <a:latin typeface="Arial"/>
              <a:ea typeface="Arial"/>
              <a:cs typeface="Arial"/>
              <a:sym typeface="Arial"/>
            </a:endParaRPr>
          </a:p>
          <a:p>
            <a:pPr marL="0" marR="215900" lvl="0" indent="0" algn="l" rtl="0">
              <a:spcBef>
                <a:spcPts val="4800"/>
              </a:spcBef>
              <a:spcAft>
                <a:spcPts val="0"/>
              </a:spcAft>
              <a:buNone/>
            </a:pPr>
            <a:r>
              <a:rPr lang="en" sz="1300" b="1">
                <a:highlight>
                  <a:schemeClr val="dk2"/>
                </a:highlight>
                <a:latin typeface="Arial"/>
                <a:ea typeface="Arial"/>
                <a:cs typeface="Arial"/>
                <a:sym typeface="Arial"/>
              </a:rPr>
              <a:t>Which type of game are high sales in terms of global sales?</a:t>
            </a:r>
            <a:endParaRPr sz="1200" b="1">
              <a:highlight>
                <a:schemeClr val="dk2"/>
              </a:highlight>
              <a:latin typeface="Arial"/>
              <a:ea typeface="Arial"/>
              <a:cs typeface="Arial"/>
              <a:sym typeface="Arial"/>
            </a:endParaRPr>
          </a:p>
          <a:p>
            <a:pPr marL="0" marR="215900" lvl="0" indent="0" algn="l" rtl="0">
              <a:lnSpc>
                <a:spcPct val="160000"/>
              </a:lnSpc>
              <a:spcBef>
                <a:spcPts val="4800"/>
              </a:spcBef>
              <a:spcAft>
                <a:spcPts val="0"/>
              </a:spcAft>
              <a:buNone/>
            </a:pPr>
            <a:endParaRPr sz="1200" b="1">
              <a:highlight>
                <a:schemeClr val="dk2"/>
              </a:highlight>
              <a:latin typeface="Arial"/>
              <a:ea typeface="Arial"/>
              <a:cs typeface="Arial"/>
              <a:sym typeface="Arial"/>
            </a:endParaRPr>
          </a:p>
          <a:p>
            <a:pPr marL="0" marR="215900" lvl="0" indent="0" algn="l" rtl="0">
              <a:lnSpc>
                <a:spcPct val="100000"/>
              </a:lnSpc>
              <a:spcBef>
                <a:spcPts val="4800"/>
              </a:spcBef>
              <a:spcAft>
                <a:spcPts val="0"/>
              </a:spcAft>
              <a:buNone/>
            </a:pPr>
            <a:endParaRPr sz="1200" b="1">
              <a:highlight>
                <a:schemeClr val="dk2"/>
              </a:highlight>
              <a:latin typeface="Georgia"/>
              <a:ea typeface="Georgia"/>
              <a:cs typeface="Georgia"/>
              <a:sym typeface="Georgia"/>
            </a:endParaRPr>
          </a:p>
          <a:p>
            <a:pPr marL="0" lvl="0" indent="0" algn="ctr" rtl="0">
              <a:spcBef>
                <a:spcPts val="4800"/>
              </a:spcBef>
              <a:spcAft>
                <a:spcPts val="0"/>
              </a:spcAft>
              <a:buClr>
                <a:schemeClr val="dk1"/>
              </a:buClr>
              <a:buSzPts val="1100"/>
              <a:buFont typeface="Arial"/>
              <a:buNone/>
            </a:pPr>
            <a:endParaRPr b="1"/>
          </a:p>
        </p:txBody>
      </p:sp>
      <p:grpSp>
        <p:nvGrpSpPr>
          <p:cNvPr id="1010" name="Google Shape;1010;p36"/>
          <p:cNvGrpSpPr/>
          <p:nvPr/>
        </p:nvGrpSpPr>
        <p:grpSpPr>
          <a:xfrm>
            <a:off x="291041" y="259376"/>
            <a:ext cx="1289664" cy="1289664"/>
            <a:chOff x="1190625" y="238125"/>
            <a:chExt cx="5219200" cy="5219200"/>
          </a:xfrm>
        </p:grpSpPr>
        <p:sp>
          <p:nvSpPr>
            <p:cNvPr id="1011" name="Google Shape;1011;p36"/>
            <p:cNvSpPr/>
            <p:nvPr/>
          </p:nvSpPr>
          <p:spPr>
            <a:xfrm>
              <a:off x="3620800" y="2195225"/>
              <a:ext cx="1418175" cy="1870050"/>
            </a:xfrm>
            <a:custGeom>
              <a:avLst/>
              <a:gdLst/>
              <a:ahLst/>
              <a:cxnLst/>
              <a:rect l="l" t="t" r="r" b="b"/>
              <a:pathLst>
                <a:path w="56727" h="74802" extrusionOk="0">
                  <a:moveTo>
                    <a:pt x="34337" y="0"/>
                  </a:moveTo>
                  <a:cubicBezTo>
                    <a:pt x="33792" y="0"/>
                    <a:pt x="33238" y="65"/>
                    <a:pt x="32685" y="199"/>
                  </a:cubicBezTo>
                  <a:lnTo>
                    <a:pt x="7177" y="4701"/>
                  </a:lnTo>
                  <a:lnTo>
                    <a:pt x="6002" y="4897"/>
                  </a:lnTo>
                  <a:cubicBezTo>
                    <a:pt x="2251" y="5810"/>
                    <a:pt x="0" y="9594"/>
                    <a:pt x="881" y="13280"/>
                  </a:cubicBezTo>
                  <a:lnTo>
                    <a:pt x="7177" y="39637"/>
                  </a:lnTo>
                  <a:lnTo>
                    <a:pt x="14320" y="69484"/>
                  </a:lnTo>
                  <a:cubicBezTo>
                    <a:pt x="15071" y="72583"/>
                    <a:pt x="17909" y="74801"/>
                    <a:pt x="21105" y="74801"/>
                  </a:cubicBezTo>
                  <a:lnTo>
                    <a:pt x="48930" y="74801"/>
                  </a:lnTo>
                  <a:cubicBezTo>
                    <a:pt x="53432" y="74801"/>
                    <a:pt x="56726" y="70593"/>
                    <a:pt x="55715" y="66222"/>
                  </a:cubicBezTo>
                  <a:lnTo>
                    <a:pt x="41101" y="5353"/>
                  </a:lnTo>
                  <a:cubicBezTo>
                    <a:pt x="40350" y="2155"/>
                    <a:pt x="37489" y="0"/>
                    <a:pt x="34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6"/>
            <p:cNvSpPr/>
            <p:nvPr/>
          </p:nvSpPr>
          <p:spPr>
            <a:xfrm>
              <a:off x="3800200" y="2195225"/>
              <a:ext cx="1238775" cy="1870050"/>
            </a:xfrm>
            <a:custGeom>
              <a:avLst/>
              <a:gdLst/>
              <a:ahLst/>
              <a:cxnLst/>
              <a:rect l="l" t="t" r="r" b="b"/>
              <a:pathLst>
                <a:path w="49551" h="74802" extrusionOk="0">
                  <a:moveTo>
                    <a:pt x="27161" y="0"/>
                  </a:moveTo>
                  <a:cubicBezTo>
                    <a:pt x="26616" y="0"/>
                    <a:pt x="26062" y="65"/>
                    <a:pt x="25509" y="199"/>
                  </a:cubicBezTo>
                  <a:lnTo>
                    <a:pt x="1" y="4701"/>
                  </a:lnTo>
                  <a:lnTo>
                    <a:pt x="1" y="39637"/>
                  </a:lnTo>
                  <a:lnTo>
                    <a:pt x="7144" y="69484"/>
                  </a:lnTo>
                  <a:cubicBezTo>
                    <a:pt x="7895" y="72583"/>
                    <a:pt x="10733" y="74801"/>
                    <a:pt x="13929" y="74801"/>
                  </a:cubicBezTo>
                  <a:lnTo>
                    <a:pt x="41754" y="74801"/>
                  </a:lnTo>
                  <a:cubicBezTo>
                    <a:pt x="46256" y="74801"/>
                    <a:pt x="49550" y="70593"/>
                    <a:pt x="48539" y="66222"/>
                  </a:cubicBezTo>
                  <a:lnTo>
                    <a:pt x="33925" y="5353"/>
                  </a:lnTo>
                  <a:cubicBezTo>
                    <a:pt x="33174" y="2155"/>
                    <a:pt x="30313" y="0"/>
                    <a:pt x="27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a:off x="2756375" y="238125"/>
              <a:ext cx="2435900" cy="2435900"/>
            </a:xfrm>
            <a:custGeom>
              <a:avLst/>
              <a:gdLst/>
              <a:ahLst/>
              <a:cxnLst/>
              <a:rect l="l" t="t" r="r" b="b"/>
              <a:pathLst>
                <a:path w="97436" h="97436" extrusionOk="0">
                  <a:moveTo>
                    <a:pt x="48702" y="0"/>
                  </a:moveTo>
                  <a:cubicBezTo>
                    <a:pt x="46353" y="0"/>
                    <a:pt x="44037" y="196"/>
                    <a:pt x="41754" y="522"/>
                  </a:cubicBezTo>
                  <a:cubicBezTo>
                    <a:pt x="18202" y="3882"/>
                    <a:pt x="0" y="24204"/>
                    <a:pt x="0" y="48701"/>
                  </a:cubicBezTo>
                  <a:cubicBezTo>
                    <a:pt x="0" y="73199"/>
                    <a:pt x="18202" y="93521"/>
                    <a:pt x="41754" y="96914"/>
                  </a:cubicBezTo>
                  <a:cubicBezTo>
                    <a:pt x="44037" y="97240"/>
                    <a:pt x="46353" y="97436"/>
                    <a:pt x="48702" y="97436"/>
                  </a:cubicBezTo>
                  <a:cubicBezTo>
                    <a:pt x="75580" y="97436"/>
                    <a:pt x="97436" y="75580"/>
                    <a:pt x="97436" y="48701"/>
                  </a:cubicBezTo>
                  <a:cubicBezTo>
                    <a:pt x="97436" y="21855"/>
                    <a:pt x="75580" y="0"/>
                    <a:pt x="487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6"/>
            <p:cNvSpPr/>
            <p:nvPr/>
          </p:nvSpPr>
          <p:spPr>
            <a:xfrm>
              <a:off x="3800200" y="238125"/>
              <a:ext cx="1392075" cy="2435900"/>
            </a:xfrm>
            <a:custGeom>
              <a:avLst/>
              <a:gdLst/>
              <a:ahLst/>
              <a:cxnLst/>
              <a:rect l="l" t="t" r="r" b="b"/>
              <a:pathLst>
                <a:path w="55683" h="97436" extrusionOk="0">
                  <a:moveTo>
                    <a:pt x="6949" y="0"/>
                  </a:moveTo>
                  <a:cubicBezTo>
                    <a:pt x="4600" y="0"/>
                    <a:pt x="2284" y="196"/>
                    <a:pt x="1" y="522"/>
                  </a:cubicBezTo>
                  <a:lnTo>
                    <a:pt x="1" y="96914"/>
                  </a:lnTo>
                  <a:cubicBezTo>
                    <a:pt x="2284" y="97240"/>
                    <a:pt x="4600" y="97436"/>
                    <a:pt x="6949" y="97436"/>
                  </a:cubicBezTo>
                  <a:cubicBezTo>
                    <a:pt x="33827" y="97436"/>
                    <a:pt x="55683" y="75580"/>
                    <a:pt x="55683" y="48701"/>
                  </a:cubicBezTo>
                  <a:cubicBezTo>
                    <a:pt x="55683" y="21855"/>
                    <a:pt x="33827" y="0"/>
                    <a:pt x="69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6"/>
            <p:cNvSpPr/>
            <p:nvPr/>
          </p:nvSpPr>
          <p:spPr>
            <a:xfrm>
              <a:off x="3278275" y="3717825"/>
              <a:ext cx="2435925" cy="1043875"/>
            </a:xfrm>
            <a:custGeom>
              <a:avLst/>
              <a:gdLst/>
              <a:ahLst/>
              <a:cxnLst/>
              <a:rect l="l" t="t" r="r" b="b"/>
              <a:pathLst>
                <a:path w="97437" h="41755" extrusionOk="0">
                  <a:moveTo>
                    <a:pt x="20878" y="1"/>
                  </a:moveTo>
                  <a:cubicBezTo>
                    <a:pt x="9363" y="1"/>
                    <a:pt x="1" y="9363"/>
                    <a:pt x="1" y="20878"/>
                  </a:cubicBezTo>
                  <a:lnTo>
                    <a:pt x="1" y="34774"/>
                  </a:lnTo>
                  <a:cubicBezTo>
                    <a:pt x="1" y="38623"/>
                    <a:pt x="3132" y="41754"/>
                    <a:pt x="6949" y="41754"/>
                  </a:cubicBezTo>
                  <a:lnTo>
                    <a:pt x="90456" y="41754"/>
                  </a:lnTo>
                  <a:cubicBezTo>
                    <a:pt x="94305" y="41754"/>
                    <a:pt x="97436" y="38623"/>
                    <a:pt x="97436" y="34774"/>
                  </a:cubicBezTo>
                  <a:lnTo>
                    <a:pt x="97436" y="20878"/>
                  </a:lnTo>
                  <a:cubicBezTo>
                    <a:pt x="97436" y="9363"/>
                    <a:pt x="88074" y="1"/>
                    <a:pt x="76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1886225" y="3717825"/>
              <a:ext cx="1043875" cy="1043875"/>
            </a:xfrm>
            <a:custGeom>
              <a:avLst/>
              <a:gdLst/>
              <a:ahLst/>
              <a:cxnLst/>
              <a:rect l="l" t="t" r="r" b="b"/>
              <a:pathLst>
                <a:path w="41755" h="41755" extrusionOk="0">
                  <a:moveTo>
                    <a:pt x="20877" y="1"/>
                  </a:moveTo>
                  <a:cubicBezTo>
                    <a:pt x="9363" y="1"/>
                    <a:pt x="1" y="9363"/>
                    <a:pt x="1" y="20878"/>
                  </a:cubicBezTo>
                  <a:lnTo>
                    <a:pt x="1" y="34774"/>
                  </a:lnTo>
                  <a:cubicBezTo>
                    <a:pt x="1" y="38623"/>
                    <a:pt x="3132" y="41754"/>
                    <a:pt x="6981" y="41754"/>
                  </a:cubicBezTo>
                  <a:lnTo>
                    <a:pt x="34806" y="41754"/>
                  </a:lnTo>
                  <a:cubicBezTo>
                    <a:pt x="38655" y="41754"/>
                    <a:pt x="41754" y="38623"/>
                    <a:pt x="41754" y="34774"/>
                  </a:cubicBezTo>
                  <a:lnTo>
                    <a:pt x="41754" y="20878"/>
                  </a:lnTo>
                  <a:cubicBezTo>
                    <a:pt x="41754" y="9363"/>
                    <a:pt x="32392" y="1"/>
                    <a:pt x="20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a:off x="3451975" y="933725"/>
              <a:ext cx="696475" cy="696475"/>
            </a:xfrm>
            <a:custGeom>
              <a:avLst/>
              <a:gdLst/>
              <a:ahLst/>
              <a:cxnLst/>
              <a:rect l="l" t="t" r="r" b="b"/>
              <a:pathLst>
                <a:path w="27859" h="27859" extrusionOk="0">
                  <a:moveTo>
                    <a:pt x="20878" y="1"/>
                  </a:moveTo>
                  <a:cubicBezTo>
                    <a:pt x="18431" y="1"/>
                    <a:pt x="16115" y="425"/>
                    <a:pt x="13930" y="1208"/>
                  </a:cubicBezTo>
                  <a:cubicBezTo>
                    <a:pt x="5807" y="4078"/>
                    <a:pt x="1" y="11842"/>
                    <a:pt x="1" y="20877"/>
                  </a:cubicBezTo>
                  <a:cubicBezTo>
                    <a:pt x="1" y="24727"/>
                    <a:pt x="3132" y="27858"/>
                    <a:pt x="6982" y="27858"/>
                  </a:cubicBezTo>
                  <a:cubicBezTo>
                    <a:pt x="10831" y="27858"/>
                    <a:pt x="13930" y="24727"/>
                    <a:pt x="13930" y="20877"/>
                  </a:cubicBezTo>
                  <a:cubicBezTo>
                    <a:pt x="13930" y="17028"/>
                    <a:pt x="17028" y="13929"/>
                    <a:pt x="20878" y="13929"/>
                  </a:cubicBezTo>
                  <a:cubicBezTo>
                    <a:pt x="24727" y="13929"/>
                    <a:pt x="27858" y="10831"/>
                    <a:pt x="27858" y="6981"/>
                  </a:cubicBezTo>
                  <a:cubicBezTo>
                    <a:pt x="27858" y="3132"/>
                    <a:pt x="24727" y="1"/>
                    <a:pt x="20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6"/>
            <p:cNvSpPr/>
            <p:nvPr/>
          </p:nvSpPr>
          <p:spPr>
            <a:xfrm>
              <a:off x="3800200" y="3717825"/>
              <a:ext cx="1914000" cy="1043875"/>
            </a:xfrm>
            <a:custGeom>
              <a:avLst/>
              <a:gdLst/>
              <a:ahLst/>
              <a:cxnLst/>
              <a:rect l="l" t="t" r="r" b="b"/>
              <a:pathLst>
                <a:path w="76560" h="41755" extrusionOk="0">
                  <a:moveTo>
                    <a:pt x="1" y="1"/>
                  </a:moveTo>
                  <a:lnTo>
                    <a:pt x="1" y="41754"/>
                  </a:lnTo>
                  <a:lnTo>
                    <a:pt x="69579" y="41754"/>
                  </a:lnTo>
                  <a:cubicBezTo>
                    <a:pt x="73428" y="41754"/>
                    <a:pt x="76559" y="38623"/>
                    <a:pt x="76559" y="34774"/>
                  </a:cubicBezTo>
                  <a:lnTo>
                    <a:pt x="76559" y="20878"/>
                  </a:lnTo>
                  <a:cubicBezTo>
                    <a:pt x="76559" y="9363"/>
                    <a:pt x="67197" y="1"/>
                    <a:pt x="556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6"/>
            <p:cNvSpPr/>
            <p:nvPr/>
          </p:nvSpPr>
          <p:spPr>
            <a:xfrm>
              <a:off x="3800200" y="933725"/>
              <a:ext cx="348250" cy="521950"/>
            </a:xfrm>
            <a:custGeom>
              <a:avLst/>
              <a:gdLst/>
              <a:ahLst/>
              <a:cxnLst/>
              <a:rect l="l" t="t" r="r" b="b"/>
              <a:pathLst>
                <a:path w="13930" h="20878" extrusionOk="0">
                  <a:moveTo>
                    <a:pt x="6949" y="1"/>
                  </a:moveTo>
                  <a:cubicBezTo>
                    <a:pt x="4502" y="1"/>
                    <a:pt x="2186" y="425"/>
                    <a:pt x="1" y="1208"/>
                  </a:cubicBezTo>
                  <a:lnTo>
                    <a:pt x="1" y="20877"/>
                  </a:lnTo>
                  <a:cubicBezTo>
                    <a:pt x="1" y="17028"/>
                    <a:pt x="3099" y="13929"/>
                    <a:pt x="6949" y="13929"/>
                  </a:cubicBezTo>
                  <a:cubicBezTo>
                    <a:pt x="10798" y="13929"/>
                    <a:pt x="13929" y="10831"/>
                    <a:pt x="13929" y="6981"/>
                  </a:cubicBezTo>
                  <a:cubicBezTo>
                    <a:pt x="13929" y="3132"/>
                    <a:pt x="10798" y="1"/>
                    <a:pt x="69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6"/>
            <p:cNvSpPr/>
            <p:nvPr/>
          </p:nvSpPr>
          <p:spPr>
            <a:xfrm>
              <a:off x="1190625" y="4413450"/>
              <a:ext cx="5219200" cy="1043875"/>
            </a:xfrm>
            <a:custGeom>
              <a:avLst/>
              <a:gdLst/>
              <a:ahLst/>
              <a:cxnLst/>
              <a:rect l="l" t="t" r="r" b="b"/>
              <a:pathLst>
                <a:path w="208768" h="41755" extrusionOk="0">
                  <a:moveTo>
                    <a:pt x="20877" y="1"/>
                  </a:moveTo>
                  <a:cubicBezTo>
                    <a:pt x="9362" y="1"/>
                    <a:pt x="0" y="9363"/>
                    <a:pt x="0" y="20877"/>
                  </a:cubicBezTo>
                  <a:lnTo>
                    <a:pt x="0" y="34806"/>
                  </a:lnTo>
                  <a:cubicBezTo>
                    <a:pt x="0" y="38623"/>
                    <a:pt x="3132" y="41754"/>
                    <a:pt x="6948" y="41754"/>
                  </a:cubicBezTo>
                  <a:lnTo>
                    <a:pt x="201819" y="41754"/>
                  </a:lnTo>
                  <a:cubicBezTo>
                    <a:pt x="205636" y="41754"/>
                    <a:pt x="208767" y="38623"/>
                    <a:pt x="208767" y="34806"/>
                  </a:cubicBezTo>
                  <a:lnTo>
                    <a:pt x="208767" y="20877"/>
                  </a:lnTo>
                  <a:cubicBezTo>
                    <a:pt x="208767" y="9363"/>
                    <a:pt x="199405" y="1"/>
                    <a:pt x="187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6"/>
            <p:cNvSpPr/>
            <p:nvPr/>
          </p:nvSpPr>
          <p:spPr>
            <a:xfrm>
              <a:off x="3800200" y="4413450"/>
              <a:ext cx="2609625" cy="1043875"/>
            </a:xfrm>
            <a:custGeom>
              <a:avLst/>
              <a:gdLst/>
              <a:ahLst/>
              <a:cxnLst/>
              <a:rect l="l" t="t" r="r" b="b"/>
              <a:pathLst>
                <a:path w="104385" h="41755" extrusionOk="0">
                  <a:moveTo>
                    <a:pt x="1" y="1"/>
                  </a:moveTo>
                  <a:lnTo>
                    <a:pt x="1" y="41754"/>
                  </a:lnTo>
                  <a:lnTo>
                    <a:pt x="97436" y="41754"/>
                  </a:lnTo>
                  <a:cubicBezTo>
                    <a:pt x="101253" y="41754"/>
                    <a:pt x="104384" y="38623"/>
                    <a:pt x="104384" y="34806"/>
                  </a:cubicBezTo>
                  <a:lnTo>
                    <a:pt x="104384" y="20877"/>
                  </a:lnTo>
                  <a:cubicBezTo>
                    <a:pt x="104384" y="9363"/>
                    <a:pt x="95022" y="1"/>
                    <a:pt x="835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36"/>
          <p:cNvGrpSpPr/>
          <p:nvPr/>
        </p:nvGrpSpPr>
        <p:grpSpPr>
          <a:xfrm>
            <a:off x="2002712" y="2218101"/>
            <a:ext cx="472522" cy="381002"/>
            <a:chOff x="1758200" y="238125"/>
            <a:chExt cx="4084025" cy="5219200"/>
          </a:xfrm>
        </p:grpSpPr>
        <p:sp>
          <p:nvSpPr>
            <p:cNvPr id="1023" name="Google Shape;1023;p36"/>
            <p:cNvSpPr/>
            <p:nvPr/>
          </p:nvSpPr>
          <p:spPr>
            <a:xfrm>
              <a:off x="1758200" y="238125"/>
              <a:ext cx="4084025" cy="5219200"/>
            </a:xfrm>
            <a:custGeom>
              <a:avLst/>
              <a:gdLst/>
              <a:ahLst/>
              <a:cxnLst/>
              <a:rect l="l" t="t" r="r" b="b"/>
              <a:pathLst>
                <a:path w="163361" h="208768" extrusionOk="0">
                  <a:moveTo>
                    <a:pt x="20420" y="0"/>
                  </a:moveTo>
                  <a:cubicBezTo>
                    <a:pt x="9167" y="0"/>
                    <a:pt x="0" y="9166"/>
                    <a:pt x="0" y="20420"/>
                  </a:cubicBezTo>
                  <a:lnTo>
                    <a:pt x="0" y="188347"/>
                  </a:lnTo>
                  <a:cubicBezTo>
                    <a:pt x="0" y="199601"/>
                    <a:pt x="9167" y="208767"/>
                    <a:pt x="20420" y="208767"/>
                  </a:cubicBezTo>
                  <a:lnTo>
                    <a:pt x="115703" y="208767"/>
                  </a:lnTo>
                  <a:cubicBezTo>
                    <a:pt x="141995" y="208767"/>
                    <a:pt x="163361" y="187401"/>
                    <a:pt x="163361" y="161110"/>
                  </a:cubicBezTo>
                  <a:lnTo>
                    <a:pt x="163361" y="20420"/>
                  </a:lnTo>
                  <a:cubicBezTo>
                    <a:pt x="163361" y="9166"/>
                    <a:pt x="154227" y="0"/>
                    <a:pt x="1429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6"/>
            <p:cNvSpPr/>
            <p:nvPr/>
          </p:nvSpPr>
          <p:spPr>
            <a:xfrm>
              <a:off x="3800200" y="238125"/>
              <a:ext cx="2042025" cy="5219200"/>
            </a:xfrm>
            <a:custGeom>
              <a:avLst/>
              <a:gdLst/>
              <a:ahLst/>
              <a:cxnLst/>
              <a:rect l="l" t="t" r="r" b="b"/>
              <a:pathLst>
                <a:path w="81681" h="208768" extrusionOk="0">
                  <a:moveTo>
                    <a:pt x="1" y="0"/>
                  </a:moveTo>
                  <a:lnTo>
                    <a:pt x="1" y="208767"/>
                  </a:lnTo>
                  <a:lnTo>
                    <a:pt x="34023" y="208767"/>
                  </a:lnTo>
                  <a:cubicBezTo>
                    <a:pt x="60315" y="208767"/>
                    <a:pt x="81681" y="187401"/>
                    <a:pt x="81681" y="161110"/>
                  </a:cubicBezTo>
                  <a:lnTo>
                    <a:pt x="81681" y="20420"/>
                  </a:lnTo>
                  <a:cubicBezTo>
                    <a:pt x="81681" y="9166"/>
                    <a:pt x="72547" y="0"/>
                    <a:pt x="61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6"/>
            <p:cNvSpPr/>
            <p:nvPr/>
          </p:nvSpPr>
          <p:spPr>
            <a:xfrm>
              <a:off x="2438325" y="919050"/>
              <a:ext cx="2723775" cy="2155375"/>
            </a:xfrm>
            <a:custGeom>
              <a:avLst/>
              <a:gdLst/>
              <a:ahLst/>
              <a:cxnLst/>
              <a:rect l="l" t="t" r="r" b="b"/>
              <a:pathLst>
                <a:path w="108951" h="86215" extrusionOk="0">
                  <a:moveTo>
                    <a:pt x="6818" y="1"/>
                  </a:moveTo>
                  <a:cubicBezTo>
                    <a:pt x="3067" y="1"/>
                    <a:pt x="0" y="3034"/>
                    <a:pt x="0" y="6786"/>
                  </a:cubicBezTo>
                  <a:lnTo>
                    <a:pt x="0" y="79430"/>
                  </a:lnTo>
                  <a:cubicBezTo>
                    <a:pt x="0" y="83181"/>
                    <a:pt x="3067" y="86215"/>
                    <a:pt x="6818" y="86215"/>
                  </a:cubicBezTo>
                  <a:lnTo>
                    <a:pt x="102133" y="86215"/>
                  </a:lnTo>
                  <a:cubicBezTo>
                    <a:pt x="105884" y="86215"/>
                    <a:pt x="108951" y="83181"/>
                    <a:pt x="108951" y="79430"/>
                  </a:cubicBezTo>
                  <a:lnTo>
                    <a:pt x="108951" y="6786"/>
                  </a:lnTo>
                  <a:cubicBezTo>
                    <a:pt x="108951" y="3034"/>
                    <a:pt x="105884" y="1"/>
                    <a:pt x="1021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6"/>
            <p:cNvSpPr/>
            <p:nvPr/>
          </p:nvSpPr>
          <p:spPr>
            <a:xfrm>
              <a:off x="2438325" y="3415275"/>
              <a:ext cx="1021850" cy="1021050"/>
            </a:xfrm>
            <a:custGeom>
              <a:avLst/>
              <a:gdLst/>
              <a:ahLst/>
              <a:cxnLst/>
              <a:rect l="l" t="t" r="r" b="b"/>
              <a:pathLst>
                <a:path w="40874" h="40842" extrusionOk="0">
                  <a:moveTo>
                    <a:pt x="20453" y="1"/>
                  </a:moveTo>
                  <a:cubicBezTo>
                    <a:pt x="16669" y="1"/>
                    <a:pt x="13635" y="3035"/>
                    <a:pt x="13635" y="6786"/>
                  </a:cubicBezTo>
                  <a:lnTo>
                    <a:pt x="13635" y="13603"/>
                  </a:lnTo>
                  <a:lnTo>
                    <a:pt x="6818" y="13603"/>
                  </a:lnTo>
                  <a:cubicBezTo>
                    <a:pt x="3067" y="13603"/>
                    <a:pt x="0" y="16670"/>
                    <a:pt x="0" y="20421"/>
                  </a:cubicBezTo>
                  <a:cubicBezTo>
                    <a:pt x="0" y="24172"/>
                    <a:pt x="3067" y="27206"/>
                    <a:pt x="6818" y="27206"/>
                  </a:cubicBezTo>
                  <a:lnTo>
                    <a:pt x="13635" y="27206"/>
                  </a:lnTo>
                  <a:lnTo>
                    <a:pt x="13635" y="34024"/>
                  </a:lnTo>
                  <a:cubicBezTo>
                    <a:pt x="13635" y="37775"/>
                    <a:pt x="16669" y="40841"/>
                    <a:pt x="20453" y="40841"/>
                  </a:cubicBezTo>
                  <a:cubicBezTo>
                    <a:pt x="24204" y="40841"/>
                    <a:pt x="27238" y="37775"/>
                    <a:pt x="27238" y="34024"/>
                  </a:cubicBezTo>
                  <a:lnTo>
                    <a:pt x="27238" y="27206"/>
                  </a:lnTo>
                  <a:lnTo>
                    <a:pt x="34056" y="27206"/>
                  </a:lnTo>
                  <a:cubicBezTo>
                    <a:pt x="37807" y="27206"/>
                    <a:pt x="40873" y="24172"/>
                    <a:pt x="40873" y="20421"/>
                  </a:cubicBezTo>
                  <a:cubicBezTo>
                    <a:pt x="40873" y="16670"/>
                    <a:pt x="37807" y="13603"/>
                    <a:pt x="34056" y="13603"/>
                  </a:cubicBezTo>
                  <a:lnTo>
                    <a:pt x="27238" y="13603"/>
                  </a:lnTo>
                  <a:lnTo>
                    <a:pt x="27238" y="6786"/>
                  </a:lnTo>
                  <a:cubicBezTo>
                    <a:pt x="27238" y="3035"/>
                    <a:pt x="24204" y="1"/>
                    <a:pt x="20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6"/>
            <p:cNvSpPr/>
            <p:nvPr/>
          </p:nvSpPr>
          <p:spPr>
            <a:xfrm>
              <a:off x="4481150" y="3415275"/>
              <a:ext cx="340075" cy="340100"/>
            </a:xfrm>
            <a:custGeom>
              <a:avLst/>
              <a:gdLst/>
              <a:ahLst/>
              <a:cxnLst/>
              <a:rect l="l" t="t" r="r" b="b"/>
              <a:pathLst>
                <a:path w="13603" h="13604" extrusionOk="0">
                  <a:moveTo>
                    <a:pt x="6785" y="1"/>
                  </a:moveTo>
                  <a:cubicBezTo>
                    <a:pt x="3034" y="1"/>
                    <a:pt x="0" y="3035"/>
                    <a:pt x="0" y="6786"/>
                  </a:cubicBezTo>
                  <a:cubicBezTo>
                    <a:pt x="0" y="10570"/>
                    <a:pt x="3034" y="13603"/>
                    <a:pt x="6785" y="13603"/>
                  </a:cubicBezTo>
                  <a:cubicBezTo>
                    <a:pt x="10569" y="13603"/>
                    <a:pt x="13603" y="10570"/>
                    <a:pt x="13603" y="6786"/>
                  </a:cubicBezTo>
                  <a:cubicBezTo>
                    <a:pt x="13603" y="3035"/>
                    <a:pt x="10569" y="1"/>
                    <a:pt x="6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6"/>
            <p:cNvSpPr/>
            <p:nvPr/>
          </p:nvSpPr>
          <p:spPr>
            <a:xfrm>
              <a:off x="4481150" y="4095400"/>
              <a:ext cx="340075" cy="340925"/>
            </a:xfrm>
            <a:custGeom>
              <a:avLst/>
              <a:gdLst/>
              <a:ahLst/>
              <a:cxnLst/>
              <a:rect l="l" t="t" r="r" b="b"/>
              <a:pathLst>
                <a:path w="13603" h="13637" extrusionOk="0">
                  <a:moveTo>
                    <a:pt x="6785" y="1"/>
                  </a:moveTo>
                  <a:cubicBezTo>
                    <a:pt x="3034" y="1"/>
                    <a:pt x="0" y="3067"/>
                    <a:pt x="0" y="6819"/>
                  </a:cubicBezTo>
                  <a:cubicBezTo>
                    <a:pt x="0" y="10570"/>
                    <a:pt x="3034" y="13636"/>
                    <a:pt x="6785" y="13636"/>
                  </a:cubicBezTo>
                  <a:cubicBezTo>
                    <a:pt x="10569" y="13636"/>
                    <a:pt x="13603" y="10570"/>
                    <a:pt x="13603" y="6819"/>
                  </a:cubicBezTo>
                  <a:cubicBezTo>
                    <a:pt x="13603" y="3067"/>
                    <a:pt x="10569" y="1"/>
                    <a:pt x="6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6"/>
            <p:cNvSpPr/>
            <p:nvPr/>
          </p:nvSpPr>
          <p:spPr>
            <a:xfrm>
              <a:off x="4821200" y="3755350"/>
              <a:ext cx="340900" cy="340075"/>
            </a:xfrm>
            <a:custGeom>
              <a:avLst/>
              <a:gdLst/>
              <a:ahLst/>
              <a:cxnLst/>
              <a:rect l="l" t="t" r="r" b="b"/>
              <a:pathLst>
                <a:path w="13636" h="13603" extrusionOk="0">
                  <a:moveTo>
                    <a:pt x="6818" y="0"/>
                  </a:moveTo>
                  <a:cubicBezTo>
                    <a:pt x="3067" y="0"/>
                    <a:pt x="1" y="3034"/>
                    <a:pt x="1" y="6818"/>
                  </a:cubicBezTo>
                  <a:cubicBezTo>
                    <a:pt x="1" y="10569"/>
                    <a:pt x="3067" y="13603"/>
                    <a:pt x="6818" y="13603"/>
                  </a:cubicBezTo>
                  <a:cubicBezTo>
                    <a:pt x="10569" y="13603"/>
                    <a:pt x="13636" y="10569"/>
                    <a:pt x="13636" y="6818"/>
                  </a:cubicBezTo>
                  <a:cubicBezTo>
                    <a:pt x="13636" y="3034"/>
                    <a:pt x="10569" y="0"/>
                    <a:pt x="6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a:off x="4140275" y="3755350"/>
              <a:ext cx="340900" cy="340075"/>
            </a:xfrm>
            <a:custGeom>
              <a:avLst/>
              <a:gdLst/>
              <a:ahLst/>
              <a:cxnLst/>
              <a:rect l="l" t="t" r="r" b="b"/>
              <a:pathLst>
                <a:path w="13636" h="13603" extrusionOk="0">
                  <a:moveTo>
                    <a:pt x="6818" y="0"/>
                  </a:moveTo>
                  <a:cubicBezTo>
                    <a:pt x="3066" y="0"/>
                    <a:pt x="0" y="3034"/>
                    <a:pt x="0" y="6818"/>
                  </a:cubicBezTo>
                  <a:cubicBezTo>
                    <a:pt x="0" y="10569"/>
                    <a:pt x="3066" y="13603"/>
                    <a:pt x="6818" y="13603"/>
                  </a:cubicBezTo>
                  <a:cubicBezTo>
                    <a:pt x="10569" y="13603"/>
                    <a:pt x="13635" y="10569"/>
                    <a:pt x="13635" y="6818"/>
                  </a:cubicBezTo>
                  <a:cubicBezTo>
                    <a:pt x="13635" y="3034"/>
                    <a:pt x="10569" y="0"/>
                    <a:pt x="6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a:off x="3460150" y="4436300"/>
              <a:ext cx="680150" cy="340075"/>
            </a:xfrm>
            <a:custGeom>
              <a:avLst/>
              <a:gdLst/>
              <a:ahLst/>
              <a:cxnLst/>
              <a:rect l="l" t="t" r="r" b="b"/>
              <a:pathLst>
                <a:path w="27206" h="13603" extrusionOk="0">
                  <a:moveTo>
                    <a:pt x="6785" y="0"/>
                  </a:moveTo>
                  <a:cubicBezTo>
                    <a:pt x="3034" y="0"/>
                    <a:pt x="0" y="3034"/>
                    <a:pt x="0" y="6818"/>
                  </a:cubicBezTo>
                  <a:cubicBezTo>
                    <a:pt x="0" y="10569"/>
                    <a:pt x="3034" y="13603"/>
                    <a:pt x="6785" y="13603"/>
                  </a:cubicBezTo>
                  <a:lnTo>
                    <a:pt x="20420" y="13603"/>
                  </a:lnTo>
                  <a:cubicBezTo>
                    <a:pt x="24171" y="13603"/>
                    <a:pt x="27205" y="10569"/>
                    <a:pt x="27205" y="6818"/>
                  </a:cubicBezTo>
                  <a:cubicBezTo>
                    <a:pt x="27205" y="3034"/>
                    <a:pt x="24171" y="0"/>
                    <a:pt x="20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a:off x="3800200" y="4436300"/>
              <a:ext cx="340100" cy="340075"/>
            </a:xfrm>
            <a:custGeom>
              <a:avLst/>
              <a:gdLst/>
              <a:ahLst/>
              <a:cxnLst/>
              <a:rect l="l" t="t" r="r" b="b"/>
              <a:pathLst>
                <a:path w="13604" h="13603" extrusionOk="0">
                  <a:moveTo>
                    <a:pt x="1" y="0"/>
                  </a:moveTo>
                  <a:lnTo>
                    <a:pt x="1" y="13603"/>
                  </a:lnTo>
                  <a:lnTo>
                    <a:pt x="6818" y="13603"/>
                  </a:lnTo>
                  <a:cubicBezTo>
                    <a:pt x="10569" y="13603"/>
                    <a:pt x="13603" y="10569"/>
                    <a:pt x="13603" y="6818"/>
                  </a:cubicBezTo>
                  <a:cubicBezTo>
                    <a:pt x="13603" y="3034"/>
                    <a:pt x="10569" y="0"/>
                    <a:pt x="68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a:off x="3800200" y="919050"/>
              <a:ext cx="1361900" cy="2155375"/>
            </a:xfrm>
            <a:custGeom>
              <a:avLst/>
              <a:gdLst/>
              <a:ahLst/>
              <a:cxnLst/>
              <a:rect l="l" t="t" r="r" b="b"/>
              <a:pathLst>
                <a:path w="54476" h="86215" extrusionOk="0">
                  <a:moveTo>
                    <a:pt x="1" y="1"/>
                  </a:moveTo>
                  <a:lnTo>
                    <a:pt x="1" y="86215"/>
                  </a:lnTo>
                  <a:lnTo>
                    <a:pt x="47658" y="86215"/>
                  </a:lnTo>
                  <a:cubicBezTo>
                    <a:pt x="51409" y="86215"/>
                    <a:pt x="54476" y="83181"/>
                    <a:pt x="54476" y="79430"/>
                  </a:cubicBezTo>
                  <a:lnTo>
                    <a:pt x="54476" y="6786"/>
                  </a:lnTo>
                  <a:cubicBezTo>
                    <a:pt x="54476" y="3034"/>
                    <a:pt x="51409" y="1"/>
                    <a:pt x="476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36"/>
          <p:cNvGrpSpPr/>
          <p:nvPr/>
        </p:nvGrpSpPr>
        <p:grpSpPr>
          <a:xfrm>
            <a:off x="2002605" y="3280508"/>
            <a:ext cx="472725" cy="516179"/>
            <a:chOff x="1247700" y="238125"/>
            <a:chExt cx="5105025" cy="5219200"/>
          </a:xfrm>
        </p:grpSpPr>
        <p:sp>
          <p:nvSpPr>
            <p:cNvPr id="1035" name="Google Shape;1035;p36"/>
            <p:cNvSpPr/>
            <p:nvPr/>
          </p:nvSpPr>
          <p:spPr>
            <a:xfrm>
              <a:off x="3629775" y="238125"/>
              <a:ext cx="2722950" cy="1815300"/>
            </a:xfrm>
            <a:custGeom>
              <a:avLst/>
              <a:gdLst/>
              <a:ahLst/>
              <a:cxnLst/>
              <a:rect l="l" t="t" r="r" b="b"/>
              <a:pathLst>
                <a:path w="108918" h="72612" extrusionOk="0">
                  <a:moveTo>
                    <a:pt x="34055" y="0"/>
                  </a:moveTo>
                  <a:cubicBezTo>
                    <a:pt x="22899" y="0"/>
                    <a:pt x="12983" y="5350"/>
                    <a:pt x="6818" y="13700"/>
                  </a:cubicBezTo>
                  <a:cubicBezTo>
                    <a:pt x="2512" y="19376"/>
                    <a:pt x="0" y="26422"/>
                    <a:pt x="0" y="34023"/>
                  </a:cubicBezTo>
                  <a:lnTo>
                    <a:pt x="0" y="65794"/>
                  </a:lnTo>
                  <a:cubicBezTo>
                    <a:pt x="0" y="69578"/>
                    <a:pt x="3066" y="72612"/>
                    <a:pt x="6818" y="72612"/>
                  </a:cubicBezTo>
                  <a:cubicBezTo>
                    <a:pt x="10569" y="72612"/>
                    <a:pt x="13635" y="69578"/>
                    <a:pt x="13635" y="65794"/>
                  </a:cubicBezTo>
                  <a:lnTo>
                    <a:pt x="13635" y="34023"/>
                  </a:lnTo>
                  <a:cubicBezTo>
                    <a:pt x="13635" y="22769"/>
                    <a:pt x="22801" y="13602"/>
                    <a:pt x="34055" y="13602"/>
                  </a:cubicBezTo>
                  <a:lnTo>
                    <a:pt x="102133" y="13602"/>
                  </a:lnTo>
                  <a:cubicBezTo>
                    <a:pt x="105884" y="13602"/>
                    <a:pt x="108918" y="10569"/>
                    <a:pt x="108918" y="6818"/>
                  </a:cubicBezTo>
                  <a:cubicBezTo>
                    <a:pt x="108918" y="3034"/>
                    <a:pt x="105884" y="0"/>
                    <a:pt x="102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a:off x="3800200" y="238125"/>
              <a:ext cx="2552525" cy="1815300"/>
            </a:xfrm>
            <a:custGeom>
              <a:avLst/>
              <a:gdLst/>
              <a:ahLst/>
              <a:cxnLst/>
              <a:rect l="l" t="t" r="r" b="b"/>
              <a:pathLst>
                <a:path w="102101" h="72612" extrusionOk="0">
                  <a:moveTo>
                    <a:pt x="27238" y="0"/>
                  </a:moveTo>
                  <a:cubicBezTo>
                    <a:pt x="16082" y="0"/>
                    <a:pt x="6166" y="5350"/>
                    <a:pt x="1" y="13700"/>
                  </a:cubicBezTo>
                  <a:lnTo>
                    <a:pt x="1" y="72612"/>
                  </a:lnTo>
                  <a:cubicBezTo>
                    <a:pt x="3752" y="72612"/>
                    <a:pt x="6818" y="69578"/>
                    <a:pt x="6818" y="65794"/>
                  </a:cubicBezTo>
                  <a:lnTo>
                    <a:pt x="6818" y="34023"/>
                  </a:lnTo>
                  <a:cubicBezTo>
                    <a:pt x="6818" y="22769"/>
                    <a:pt x="15984" y="13602"/>
                    <a:pt x="27238" y="13602"/>
                  </a:cubicBezTo>
                  <a:lnTo>
                    <a:pt x="95316" y="13602"/>
                  </a:lnTo>
                  <a:cubicBezTo>
                    <a:pt x="99067" y="13602"/>
                    <a:pt x="102101" y="10569"/>
                    <a:pt x="102101" y="6818"/>
                  </a:cubicBezTo>
                  <a:cubicBezTo>
                    <a:pt x="102101" y="3034"/>
                    <a:pt x="99067" y="0"/>
                    <a:pt x="953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6"/>
            <p:cNvSpPr/>
            <p:nvPr/>
          </p:nvSpPr>
          <p:spPr>
            <a:xfrm>
              <a:off x="1247700" y="1713350"/>
              <a:ext cx="5105025" cy="3743975"/>
            </a:xfrm>
            <a:custGeom>
              <a:avLst/>
              <a:gdLst/>
              <a:ahLst/>
              <a:cxnLst/>
              <a:rect l="l" t="t" r="r" b="b"/>
              <a:pathLst>
                <a:path w="204201" h="149759" extrusionOk="0">
                  <a:moveTo>
                    <a:pt x="47625" y="0"/>
                  </a:moveTo>
                  <a:lnTo>
                    <a:pt x="0" y="47658"/>
                  </a:lnTo>
                  <a:lnTo>
                    <a:pt x="0" y="113028"/>
                  </a:lnTo>
                  <a:cubicBezTo>
                    <a:pt x="0" y="133285"/>
                    <a:pt x="16473" y="149758"/>
                    <a:pt x="36698" y="149758"/>
                  </a:cubicBezTo>
                  <a:cubicBezTo>
                    <a:pt x="54182" y="149758"/>
                    <a:pt x="69318" y="137330"/>
                    <a:pt x="72743" y="120205"/>
                  </a:cubicBezTo>
                  <a:lnTo>
                    <a:pt x="77734" y="95283"/>
                  </a:lnTo>
                  <a:lnTo>
                    <a:pt x="126468" y="95283"/>
                  </a:lnTo>
                  <a:lnTo>
                    <a:pt x="131458" y="120205"/>
                  </a:lnTo>
                  <a:cubicBezTo>
                    <a:pt x="134884" y="137330"/>
                    <a:pt x="150019" y="149758"/>
                    <a:pt x="167503" y="149758"/>
                  </a:cubicBezTo>
                  <a:cubicBezTo>
                    <a:pt x="187728" y="149758"/>
                    <a:pt x="204201" y="133285"/>
                    <a:pt x="204201" y="113028"/>
                  </a:cubicBezTo>
                  <a:lnTo>
                    <a:pt x="204201" y="47658"/>
                  </a:lnTo>
                  <a:lnTo>
                    <a:pt x="1565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6"/>
            <p:cNvSpPr/>
            <p:nvPr/>
          </p:nvSpPr>
          <p:spPr>
            <a:xfrm>
              <a:off x="3800200" y="1713350"/>
              <a:ext cx="2552525" cy="3743975"/>
            </a:xfrm>
            <a:custGeom>
              <a:avLst/>
              <a:gdLst/>
              <a:ahLst/>
              <a:cxnLst/>
              <a:rect l="l" t="t" r="r" b="b"/>
              <a:pathLst>
                <a:path w="102101" h="149759" extrusionOk="0">
                  <a:moveTo>
                    <a:pt x="1" y="0"/>
                  </a:moveTo>
                  <a:lnTo>
                    <a:pt x="1" y="95283"/>
                  </a:lnTo>
                  <a:lnTo>
                    <a:pt x="24368" y="95283"/>
                  </a:lnTo>
                  <a:lnTo>
                    <a:pt x="29358" y="120205"/>
                  </a:lnTo>
                  <a:cubicBezTo>
                    <a:pt x="32784" y="137330"/>
                    <a:pt x="47919" y="149758"/>
                    <a:pt x="65403" y="149758"/>
                  </a:cubicBezTo>
                  <a:cubicBezTo>
                    <a:pt x="85628" y="149758"/>
                    <a:pt x="102101" y="133285"/>
                    <a:pt x="102101" y="113028"/>
                  </a:cubicBezTo>
                  <a:lnTo>
                    <a:pt x="102101" y="47658"/>
                  </a:lnTo>
                  <a:lnTo>
                    <a:pt x="544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1247700" y="1713350"/>
              <a:ext cx="2382100" cy="2382075"/>
            </a:xfrm>
            <a:custGeom>
              <a:avLst/>
              <a:gdLst/>
              <a:ahLst/>
              <a:cxnLst/>
              <a:rect l="l" t="t" r="r" b="b"/>
              <a:pathLst>
                <a:path w="95284" h="95283" extrusionOk="0">
                  <a:moveTo>
                    <a:pt x="47625" y="0"/>
                  </a:moveTo>
                  <a:cubicBezTo>
                    <a:pt x="21334" y="0"/>
                    <a:pt x="0" y="21334"/>
                    <a:pt x="0" y="47658"/>
                  </a:cubicBezTo>
                  <a:cubicBezTo>
                    <a:pt x="0" y="73950"/>
                    <a:pt x="21334" y="95283"/>
                    <a:pt x="47625" y="95283"/>
                  </a:cubicBezTo>
                  <a:cubicBezTo>
                    <a:pt x="73950" y="95283"/>
                    <a:pt x="95283" y="73950"/>
                    <a:pt x="95283" y="47658"/>
                  </a:cubicBezTo>
                  <a:cubicBezTo>
                    <a:pt x="95283" y="21334"/>
                    <a:pt x="73950" y="0"/>
                    <a:pt x="476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1587750" y="2053400"/>
              <a:ext cx="1701975" cy="1701975"/>
            </a:xfrm>
            <a:custGeom>
              <a:avLst/>
              <a:gdLst/>
              <a:ahLst/>
              <a:cxnLst/>
              <a:rect l="l" t="t" r="r" b="b"/>
              <a:pathLst>
                <a:path w="68079" h="68079" extrusionOk="0">
                  <a:moveTo>
                    <a:pt x="34023" y="1"/>
                  </a:moveTo>
                  <a:cubicBezTo>
                    <a:pt x="15234" y="1"/>
                    <a:pt x="1" y="15234"/>
                    <a:pt x="1" y="34056"/>
                  </a:cubicBezTo>
                  <a:cubicBezTo>
                    <a:pt x="1" y="52845"/>
                    <a:pt x="15234" y="68078"/>
                    <a:pt x="34023" y="68078"/>
                  </a:cubicBezTo>
                  <a:cubicBezTo>
                    <a:pt x="52845" y="68078"/>
                    <a:pt x="68079" y="52845"/>
                    <a:pt x="68079" y="34056"/>
                  </a:cubicBezTo>
                  <a:cubicBezTo>
                    <a:pt x="68079" y="15234"/>
                    <a:pt x="52845" y="1"/>
                    <a:pt x="34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3970650" y="1713350"/>
              <a:ext cx="2382075" cy="2382075"/>
            </a:xfrm>
            <a:custGeom>
              <a:avLst/>
              <a:gdLst/>
              <a:ahLst/>
              <a:cxnLst/>
              <a:rect l="l" t="t" r="r" b="b"/>
              <a:pathLst>
                <a:path w="95283" h="95283" extrusionOk="0">
                  <a:moveTo>
                    <a:pt x="47658" y="0"/>
                  </a:moveTo>
                  <a:cubicBezTo>
                    <a:pt x="21334" y="0"/>
                    <a:pt x="0" y="21334"/>
                    <a:pt x="0" y="47658"/>
                  </a:cubicBezTo>
                  <a:cubicBezTo>
                    <a:pt x="0" y="73950"/>
                    <a:pt x="21334" y="95283"/>
                    <a:pt x="47658" y="95283"/>
                  </a:cubicBezTo>
                  <a:cubicBezTo>
                    <a:pt x="73949" y="95283"/>
                    <a:pt x="95283" y="73950"/>
                    <a:pt x="95283" y="47658"/>
                  </a:cubicBezTo>
                  <a:cubicBezTo>
                    <a:pt x="95283" y="21334"/>
                    <a:pt x="73949" y="0"/>
                    <a:pt x="476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6"/>
            <p:cNvSpPr/>
            <p:nvPr/>
          </p:nvSpPr>
          <p:spPr>
            <a:xfrm>
              <a:off x="4310700" y="2053400"/>
              <a:ext cx="1701975" cy="1701975"/>
            </a:xfrm>
            <a:custGeom>
              <a:avLst/>
              <a:gdLst/>
              <a:ahLst/>
              <a:cxnLst/>
              <a:rect l="l" t="t" r="r" b="b"/>
              <a:pathLst>
                <a:path w="68079" h="68079" extrusionOk="0">
                  <a:moveTo>
                    <a:pt x="34056" y="1"/>
                  </a:moveTo>
                  <a:cubicBezTo>
                    <a:pt x="15234" y="1"/>
                    <a:pt x="1" y="15234"/>
                    <a:pt x="1" y="34056"/>
                  </a:cubicBezTo>
                  <a:cubicBezTo>
                    <a:pt x="1" y="52845"/>
                    <a:pt x="15234" y="68078"/>
                    <a:pt x="34056" y="68078"/>
                  </a:cubicBezTo>
                  <a:cubicBezTo>
                    <a:pt x="52845" y="68078"/>
                    <a:pt x="68078" y="52845"/>
                    <a:pt x="68078" y="34056"/>
                  </a:cubicBezTo>
                  <a:cubicBezTo>
                    <a:pt x="68078" y="15234"/>
                    <a:pt x="52845" y="1"/>
                    <a:pt x="34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6"/>
            <p:cNvSpPr/>
            <p:nvPr/>
          </p:nvSpPr>
          <p:spPr>
            <a:xfrm>
              <a:off x="4991650" y="3074400"/>
              <a:ext cx="340075" cy="340900"/>
            </a:xfrm>
            <a:custGeom>
              <a:avLst/>
              <a:gdLst/>
              <a:ahLst/>
              <a:cxnLst/>
              <a:rect l="l" t="t" r="r" b="b"/>
              <a:pathLst>
                <a:path w="13603" h="13636" extrusionOk="0">
                  <a:moveTo>
                    <a:pt x="6818" y="1"/>
                  </a:moveTo>
                  <a:cubicBezTo>
                    <a:pt x="3034" y="1"/>
                    <a:pt x="0" y="3067"/>
                    <a:pt x="0" y="6818"/>
                  </a:cubicBezTo>
                  <a:cubicBezTo>
                    <a:pt x="0" y="10570"/>
                    <a:pt x="3034" y="13636"/>
                    <a:pt x="6818" y="13636"/>
                  </a:cubicBezTo>
                  <a:cubicBezTo>
                    <a:pt x="10569" y="13636"/>
                    <a:pt x="13603" y="10570"/>
                    <a:pt x="13603" y="6818"/>
                  </a:cubicBezTo>
                  <a:cubicBezTo>
                    <a:pt x="13603" y="3067"/>
                    <a:pt x="10569" y="1"/>
                    <a:pt x="68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6"/>
            <p:cNvSpPr/>
            <p:nvPr/>
          </p:nvSpPr>
          <p:spPr>
            <a:xfrm>
              <a:off x="4991650" y="2393475"/>
              <a:ext cx="340075" cy="340900"/>
            </a:xfrm>
            <a:custGeom>
              <a:avLst/>
              <a:gdLst/>
              <a:ahLst/>
              <a:cxnLst/>
              <a:rect l="l" t="t" r="r" b="b"/>
              <a:pathLst>
                <a:path w="13603" h="13636" extrusionOk="0">
                  <a:moveTo>
                    <a:pt x="6818" y="0"/>
                  </a:moveTo>
                  <a:cubicBezTo>
                    <a:pt x="3034" y="0"/>
                    <a:pt x="0" y="3067"/>
                    <a:pt x="0" y="6818"/>
                  </a:cubicBezTo>
                  <a:cubicBezTo>
                    <a:pt x="0" y="10569"/>
                    <a:pt x="3034" y="13635"/>
                    <a:pt x="6818" y="13635"/>
                  </a:cubicBezTo>
                  <a:cubicBezTo>
                    <a:pt x="10569" y="13635"/>
                    <a:pt x="13603" y="10569"/>
                    <a:pt x="13603" y="6818"/>
                  </a:cubicBezTo>
                  <a:cubicBezTo>
                    <a:pt x="13603" y="3067"/>
                    <a:pt x="10569" y="0"/>
                    <a:pt x="6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5331700" y="2734350"/>
              <a:ext cx="340900" cy="340075"/>
            </a:xfrm>
            <a:custGeom>
              <a:avLst/>
              <a:gdLst/>
              <a:ahLst/>
              <a:cxnLst/>
              <a:rect l="l" t="t" r="r" b="b"/>
              <a:pathLst>
                <a:path w="13636" h="13603" extrusionOk="0">
                  <a:moveTo>
                    <a:pt x="6818" y="0"/>
                  </a:moveTo>
                  <a:cubicBezTo>
                    <a:pt x="3067" y="0"/>
                    <a:pt x="1" y="3034"/>
                    <a:pt x="1" y="6818"/>
                  </a:cubicBezTo>
                  <a:cubicBezTo>
                    <a:pt x="1" y="10569"/>
                    <a:pt x="3067" y="13603"/>
                    <a:pt x="6818" y="13603"/>
                  </a:cubicBezTo>
                  <a:cubicBezTo>
                    <a:pt x="10570" y="13603"/>
                    <a:pt x="13636" y="10569"/>
                    <a:pt x="13636" y="6818"/>
                  </a:cubicBezTo>
                  <a:cubicBezTo>
                    <a:pt x="13636" y="3034"/>
                    <a:pt x="10570" y="0"/>
                    <a:pt x="6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6"/>
            <p:cNvSpPr/>
            <p:nvPr/>
          </p:nvSpPr>
          <p:spPr>
            <a:xfrm>
              <a:off x="4650775" y="2734350"/>
              <a:ext cx="340900" cy="340075"/>
            </a:xfrm>
            <a:custGeom>
              <a:avLst/>
              <a:gdLst/>
              <a:ahLst/>
              <a:cxnLst/>
              <a:rect l="l" t="t" r="r" b="b"/>
              <a:pathLst>
                <a:path w="13636" h="13603" extrusionOk="0">
                  <a:moveTo>
                    <a:pt x="6818" y="0"/>
                  </a:moveTo>
                  <a:cubicBezTo>
                    <a:pt x="3066" y="0"/>
                    <a:pt x="0" y="3034"/>
                    <a:pt x="0" y="6818"/>
                  </a:cubicBezTo>
                  <a:cubicBezTo>
                    <a:pt x="0" y="10569"/>
                    <a:pt x="3066" y="13603"/>
                    <a:pt x="6818" y="13603"/>
                  </a:cubicBezTo>
                  <a:cubicBezTo>
                    <a:pt x="10569" y="13603"/>
                    <a:pt x="13635" y="10569"/>
                    <a:pt x="13635" y="6818"/>
                  </a:cubicBezTo>
                  <a:cubicBezTo>
                    <a:pt x="13635" y="3034"/>
                    <a:pt x="10569" y="0"/>
                    <a:pt x="6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6"/>
            <p:cNvSpPr/>
            <p:nvPr/>
          </p:nvSpPr>
          <p:spPr>
            <a:xfrm>
              <a:off x="1927825" y="2393475"/>
              <a:ext cx="1021850" cy="1021825"/>
            </a:xfrm>
            <a:custGeom>
              <a:avLst/>
              <a:gdLst/>
              <a:ahLst/>
              <a:cxnLst/>
              <a:rect l="l" t="t" r="r" b="b"/>
              <a:pathLst>
                <a:path w="40874" h="40873" extrusionOk="0">
                  <a:moveTo>
                    <a:pt x="20420" y="0"/>
                  </a:moveTo>
                  <a:cubicBezTo>
                    <a:pt x="16669" y="0"/>
                    <a:pt x="13635" y="3067"/>
                    <a:pt x="13635" y="6818"/>
                  </a:cubicBezTo>
                  <a:lnTo>
                    <a:pt x="13635" y="13635"/>
                  </a:lnTo>
                  <a:lnTo>
                    <a:pt x="6818" y="13635"/>
                  </a:lnTo>
                  <a:cubicBezTo>
                    <a:pt x="3067" y="13635"/>
                    <a:pt x="0" y="16669"/>
                    <a:pt x="0" y="20453"/>
                  </a:cubicBezTo>
                  <a:cubicBezTo>
                    <a:pt x="0" y="24204"/>
                    <a:pt x="3067" y="27238"/>
                    <a:pt x="6818" y="27238"/>
                  </a:cubicBezTo>
                  <a:lnTo>
                    <a:pt x="13635" y="27238"/>
                  </a:lnTo>
                  <a:lnTo>
                    <a:pt x="13635" y="34055"/>
                  </a:lnTo>
                  <a:cubicBezTo>
                    <a:pt x="13635" y="37807"/>
                    <a:pt x="16669" y="40873"/>
                    <a:pt x="20420" y="40873"/>
                  </a:cubicBezTo>
                  <a:cubicBezTo>
                    <a:pt x="24204" y="40873"/>
                    <a:pt x="27238" y="37807"/>
                    <a:pt x="27238" y="34055"/>
                  </a:cubicBezTo>
                  <a:lnTo>
                    <a:pt x="27238" y="27238"/>
                  </a:lnTo>
                  <a:lnTo>
                    <a:pt x="34055" y="27238"/>
                  </a:lnTo>
                  <a:cubicBezTo>
                    <a:pt x="37807" y="27238"/>
                    <a:pt x="40873" y="24204"/>
                    <a:pt x="40873" y="20453"/>
                  </a:cubicBezTo>
                  <a:cubicBezTo>
                    <a:pt x="40873" y="16669"/>
                    <a:pt x="37807" y="13635"/>
                    <a:pt x="34055" y="13635"/>
                  </a:cubicBezTo>
                  <a:lnTo>
                    <a:pt x="27238" y="13635"/>
                  </a:lnTo>
                  <a:lnTo>
                    <a:pt x="27238" y="6818"/>
                  </a:lnTo>
                  <a:cubicBezTo>
                    <a:pt x="27238" y="3067"/>
                    <a:pt x="24204" y="0"/>
                    <a:pt x="20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6"/>
            <p:cNvSpPr/>
            <p:nvPr/>
          </p:nvSpPr>
          <p:spPr>
            <a:xfrm>
              <a:off x="2608750" y="3415275"/>
              <a:ext cx="1021050" cy="1021050"/>
            </a:xfrm>
            <a:custGeom>
              <a:avLst/>
              <a:gdLst/>
              <a:ahLst/>
              <a:cxnLst/>
              <a:rect l="l" t="t" r="r" b="b"/>
              <a:pathLst>
                <a:path w="40842" h="40842" extrusionOk="0">
                  <a:moveTo>
                    <a:pt x="20421" y="1"/>
                  </a:moveTo>
                  <a:cubicBezTo>
                    <a:pt x="9167" y="1"/>
                    <a:pt x="1" y="9167"/>
                    <a:pt x="1" y="20421"/>
                  </a:cubicBezTo>
                  <a:cubicBezTo>
                    <a:pt x="1" y="31675"/>
                    <a:pt x="9167" y="40841"/>
                    <a:pt x="20421" y="40841"/>
                  </a:cubicBezTo>
                  <a:cubicBezTo>
                    <a:pt x="31675" y="40841"/>
                    <a:pt x="40841" y="31675"/>
                    <a:pt x="40841" y="20421"/>
                  </a:cubicBezTo>
                  <a:cubicBezTo>
                    <a:pt x="40841" y="9167"/>
                    <a:pt x="31675" y="1"/>
                    <a:pt x="20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a:off x="3970650" y="3415275"/>
              <a:ext cx="1021025" cy="1021050"/>
            </a:xfrm>
            <a:custGeom>
              <a:avLst/>
              <a:gdLst/>
              <a:ahLst/>
              <a:cxnLst/>
              <a:rect l="l" t="t" r="r" b="b"/>
              <a:pathLst>
                <a:path w="40841" h="40842" extrusionOk="0">
                  <a:moveTo>
                    <a:pt x="20420" y="1"/>
                  </a:moveTo>
                  <a:cubicBezTo>
                    <a:pt x="9166" y="1"/>
                    <a:pt x="0" y="9167"/>
                    <a:pt x="0" y="20421"/>
                  </a:cubicBezTo>
                  <a:cubicBezTo>
                    <a:pt x="0" y="31675"/>
                    <a:pt x="9166" y="40841"/>
                    <a:pt x="20420" y="40841"/>
                  </a:cubicBezTo>
                  <a:cubicBezTo>
                    <a:pt x="31674" y="40841"/>
                    <a:pt x="40840" y="31675"/>
                    <a:pt x="40840" y="20421"/>
                  </a:cubicBezTo>
                  <a:cubicBezTo>
                    <a:pt x="40840" y="9167"/>
                    <a:pt x="31674" y="1"/>
                    <a:pt x="204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36"/>
          <p:cNvGrpSpPr/>
          <p:nvPr/>
        </p:nvGrpSpPr>
        <p:grpSpPr>
          <a:xfrm>
            <a:off x="2002529" y="1168050"/>
            <a:ext cx="472860" cy="381002"/>
            <a:chOff x="1190625" y="238125"/>
            <a:chExt cx="5219200" cy="5219200"/>
          </a:xfrm>
        </p:grpSpPr>
        <p:sp>
          <p:nvSpPr>
            <p:cNvPr id="1051" name="Google Shape;1051;p36"/>
            <p:cNvSpPr/>
            <p:nvPr/>
          </p:nvSpPr>
          <p:spPr>
            <a:xfrm>
              <a:off x="1190625" y="238125"/>
              <a:ext cx="5219200" cy="5219200"/>
            </a:xfrm>
            <a:custGeom>
              <a:avLst/>
              <a:gdLst/>
              <a:ahLst/>
              <a:cxnLst/>
              <a:rect l="l" t="t" r="r" b="b"/>
              <a:pathLst>
                <a:path w="208768" h="208768" extrusionOk="0">
                  <a:moveTo>
                    <a:pt x="77146" y="0"/>
                  </a:moveTo>
                  <a:cubicBezTo>
                    <a:pt x="65892" y="0"/>
                    <a:pt x="56726" y="9166"/>
                    <a:pt x="56726" y="20420"/>
                  </a:cubicBezTo>
                  <a:lnTo>
                    <a:pt x="56726" y="56726"/>
                  </a:lnTo>
                  <a:lnTo>
                    <a:pt x="20420" y="56726"/>
                  </a:lnTo>
                  <a:cubicBezTo>
                    <a:pt x="9166" y="56726"/>
                    <a:pt x="0" y="65892"/>
                    <a:pt x="0" y="77146"/>
                  </a:cubicBezTo>
                  <a:lnTo>
                    <a:pt x="0" y="131621"/>
                  </a:lnTo>
                  <a:cubicBezTo>
                    <a:pt x="0" y="142875"/>
                    <a:pt x="9166" y="152041"/>
                    <a:pt x="20420" y="152041"/>
                  </a:cubicBezTo>
                  <a:lnTo>
                    <a:pt x="56726" y="152041"/>
                  </a:lnTo>
                  <a:lnTo>
                    <a:pt x="56726" y="188347"/>
                  </a:lnTo>
                  <a:cubicBezTo>
                    <a:pt x="56726" y="199601"/>
                    <a:pt x="65892" y="208767"/>
                    <a:pt x="77146" y="208767"/>
                  </a:cubicBezTo>
                  <a:lnTo>
                    <a:pt x="131621" y="208767"/>
                  </a:lnTo>
                  <a:cubicBezTo>
                    <a:pt x="142875" y="208767"/>
                    <a:pt x="152041" y="199601"/>
                    <a:pt x="152041" y="188347"/>
                  </a:cubicBezTo>
                  <a:lnTo>
                    <a:pt x="152041" y="152041"/>
                  </a:lnTo>
                  <a:lnTo>
                    <a:pt x="188347" y="152041"/>
                  </a:lnTo>
                  <a:cubicBezTo>
                    <a:pt x="199601" y="152041"/>
                    <a:pt x="208767" y="142875"/>
                    <a:pt x="208767" y="131621"/>
                  </a:cubicBezTo>
                  <a:lnTo>
                    <a:pt x="208767" y="77146"/>
                  </a:lnTo>
                  <a:cubicBezTo>
                    <a:pt x="208767" y="65892"/>
                    <a:pt x="199601" y="56726"/>
                    <a:pt x="188347" y="56726"/>
                  </a:cubicBezTo>
                  <a:lnTo>
                    <a:pt x="152041" y="56726"/>
                  </a:lnTo>
                  <a:lnTo>
                    <a:pt x="152041" y="20420"/>
                  </a:lnTo>
                  <a:cubicBezTo>
                    <a:pt x="152041" y="9166"/>
                    <a:pt x="142875" y="0"/>
                    <a:pt x="131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a:off x="3800200" y="238125"/>
              <a:ext cx="2609625" cy="5219200"/>
            </a:xfrm>
            <a:custGeom>
              <a:avLst/>
              <a:gdLst/>
              <a:ahLst/>
              <a:cxnLst/>
              <a:rect l="l" t="t" r="r" b="b"/>
              <a:pathLst>
                <a:path w="104385" h="208768" extrusionOk="0">
                  <a:moveTo>
                    <a:pt x="1" y="0"/>
                  </a:moveTo>
                  <a:lnTo>
                    <a:pt x="1" y="208767"/>
                  </a:lnTo>
                  <a:lnTo>
                    <a:pt x="27238" y="208767"/>
                  </a:lnTo>
                  <a:cubicBezTo>
                    <a:pt x="38492" y="208767"/>
                    <a:pt x="47658" y="199601"/>
                    <a:pt x="47658" y="188347"/>
                  </a:cubicBezTo>
                  <a:lnTo>
                    <a:pt x="47658" y="152041"/>
                  </a:lnTo>
                  <a:lnTo>
                    <a:pt x="83964" y="152041"/>
                  </a:lnTo>
                  <a:cubicBezTo>
                    <a:pt x="95218" y="152041"/>
                    <a:pt x="104384" y="142875"/>
                    <a:pt x="104384" y="131621"/>
                  </a:cubicBezTo>
                  <a:lnTo>
                    <a:pt x="104384" y="77146"/>
                  </a:lnTo>
                  <a:cubicBezTo>
                    <a:pt x="104384" y="65892"/>
                    <a:pt x="95218" y="56726"/>
                    <a:pt x="83964" y="56726"/>
                  </a:cubicBezTo>
                  <a:lnTo>
                    <a:pt x="47658" y="56726"/>
                  </a:lnTo>
                  <a:lnTo>
                    <a:pt x="47658" y="20420"/>
                  </a:lnTo>
                  <a:cubicBezTo>
                    <a:pt x="47658" y="9166"/>
                    <a:pt x="38492" y="0"/>
                    <a:pt x="27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a:off x="1854425" y="2337400"/>
              <a:ext cx="714400" cy="1020825"/>
            </a:xfrm>
            <a:custGeom>
              <a:avLst/>
              <a:gdLst/>
              <a:ahLst/>
              <a:cxnLst/>
              <a:rect l="l" t="t" r="r" b="b"/>
              <a:pathLst>
                <a:path w="28576" h="40833" extrusionOk="0">
                  <a:moveTo>
                    <a:pt x="21102" y="1"/>
                  </a:moveTo>
                  <a:cubicBezTo>
                    <a:pt x="19360" y="1"/>
                    <a:pt x="17615" y="661"/>
                    <a:pt x="16278" y="1982"/>
                  </a:cubicBezTo>
                  <a:lnTo>
                    <a:pt x="2675" y="15585"/>
                  </a:lnTo>
                  <a:cubicBezTo>
                    <a:pt x="1" y="18260"/>
                    <a:pt x="1" y="22565"/>
                    <a:pt x="2675" y="25240"/>
                  </a:cubicBezTo>
                  <a:lnTo>
                    <a:pt x="16278" y="38843"/>
                  </a:lnTo>
                  <a:cubicBezTo>
                    <a:pt x="17615" y="40180"/>
                    <a:pt x="19344" y="40833"/>
                    <a:pt x="21106" y="40833"/>
                  </a:cubicBezTo>
                  <a:cubicBezTo>
                    <a:pt x="22834" y="40833"/>
                    <a:pt x="24596" y="40180"/>
                    <a:pt x="25901" y="38843"/>
                  </a:cubicBezTo>
                  <a:cubicBezTo>
                    <a:pt x="28576" y="36168"/>
                    <a:pt x="28576" y="31862"/>
                    <a:pt x="25901" y="29220"/>
                  </a:cubicBezTo>
                  <a:lnTo>
                    <a:pt x="17126" y="20413"/>
                  </a:lnTo>
                  <a:lnTo>
                    <a:pt x="25901" y="11605"/>
                  </a:lnTo>
                  <a:cubicBezTo>
                    <a:pt x="28576" y="8963"/>
                    <a:pt x="28576" y="4625"/>
                    <a:pt x="25901" y="1982"/>
                  </a:cubicBezTo>
                  <a:cubicBezTo>
                    <a:pt x="24580" y="661"/>
                    <a:pt x="22843" y="1"/>
                    <a:pt x="2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a:off x="5031600" y="2337400"/>
              <a:ext cx="714400" cy="1020825"/>
            </a:xfrm>
            <a:custGeom>
              <a:avLst/>
              <a:gdLst/>
              <a:ahLst/>
              <a:cxnLst/>
              <a:rect l="l" t="t" r="r" b="b"/>
              <a:pathLst>
                <a:path w="28576" h="40833" extrusionOk="0">
                  <a:moveTo>
                    <a:pt x="7475" y="1"/>
                  </a:moveTo>
                  <a:cubicBezTo>
                    <a:pt x="5734" y="1"/>
                    <a:pt x="3996" y="661"/>
                    <a:pt x="2675" y="1982"/>
                  </a:cubicBezTo>
                  <a:cubicBezTo>
                    <a:pt x="1" y="4657"/>
                    <a:pt x="1" y="8963"/>
                    <a:pt x="2675" y="11605"/>
                  </a:cubicBezTo>
                  <a:lnTo>
                    <a:pt x="11450" y="20413"/>
                  </a:lnTo>
                  <a:lnTo>
                    <a:pt x="2675" y="29220"/>
                  </a:lnTo>
                  <a:cubicBezTo>
                    <a:pt x="1" y="31862"/>
                    <a:pt x="1" y="36168"/>
                    <a:pt x="2675" y="38843"/>
                  </a:cubicBezTo>
                  <a:cubicBezTo>
                    <a:pt x="3980" y="40180"/>
                    <a:pt x="5742" y="40833"/>
                    <a:pt x="7471" y="40833"/>
                  </a:cubicBezTo>
                  <a:cubicBezTo>
                    <a:pt x="9232" y="40833"/>
                    <a:pt x="10961" y="40180"/>
                    <a:pt x="12298" y="38843"/>
                  </a:cubicBezTo>
                  <a:lnTo>
                    <a:pt x="25901" y="25240"/>
                  </a:lnTo>
                  <a:cubicBezTo>
                    <a:pt x="28576" y="22565"/>
                    <a:pt x="28576" y="18260"/>
                    <a:pt x="25901" y="15585"/>
                  </a:cubicBezTo>
                  <a:lnTo>
                    <a:pt x="12298" y="1982"/>
                  </a:lnTo>
                  <a:cubicBezTo>
                    <a:pt x="10961" y="661"/>
                    <a:pt x="9216" y="1"/>
                    <a:pt x="7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6"/>
            <p:cNvSpPr/>
            <p:nvPr/>
          </p:nvSpPr>
          <p:spPr>
            <a:xfrm>
              <a:off x="3273400" y="4095825"/>
              <a:ext cx="1053625" cy="680550"/>
            </a:xfrm>
            <a:custGeom>
              <a:avLst/>
              <a:gdLst/>
              <a:ahLst/>
              <a:cxnLst/>
              <a:rect l="l" t="t" r="r" b="b"/>
              <a:pathLst>
                <a:path w="42145" h="27222" extrusionOk="0">
                  <a:moveTo>
                    <a:pt x="7466" y="0"/>
                  </a:moveTo>
                  <a:cubicBezTo>
                    <a:pt x="5725" y="0"/>
                    <a:pt x="3980" y="669"/>
                    <a:pt x="2642" y="2006"/>
                  </a:cubicBezTo>
                  <a:cubicBezTo>
                    <a:pt x="0" y="4649"/>
                    <a:pt x="0" y="8954"/>
                    <a:pt x="2642" y="11629"/>
                  </a:cubicBezTo>
                  <a:lnTo>
                    <a:pt x="16245" y="25232"/>
                  </a:lnTo>
                  <a:cubicBezTo>
                    <a:pt x="17582" y="26569"/>
                    <a:pt x="19344" y="27222"/>
                    <a:pt x="21073" y="27222"/>
                  </a:cubicBezTo>
                  <a:cubicBezTo>
                    <a:pt x="22801" y="27222"/>
                    <a:pt x="24563" y="26569"/>
                    <a:pt x="25900" y="25232"/>
                  </a:cubicBezTo>
                  <a:lnTo>
                    <a:pt x="39503" y="11629"/>
                  </a:lnTo>
                  <a:cubicBezTo>
                    <a:pt x="42145" y="8954"/>
                    <a:pt x="42145" y="4649"/>
                    <a:pt x="39503" y="2006"/>
                  </a:cubicBezTo>
                  <a:cubicBezTo>
                    <a:pt x="38165" y="669"/>
                    <a:pt x="36420" y="0"/>
                    <a:pt x="34679" y="0"/>
                  </a:cubicBezTo>
                  <a:cubicBezTo>
                    <a:pt x="32938" y="0"/>
                    <a:pt x="31201" y="669"/>
                    <a:pt x="29880" y="2006"/>
                  </a:cubicBezTo>
                  <a:lnTo>
                    <a:pt x="21073" y="10781"/>
                  </a:lnTo>
                  <a:lnTo>
                    <a:pt x="12265" y="2006"/>
                  </a:lnTo>
                  <a:cubicBezTo>
                    <a:pt x="10944" y="669"/>
                    <a:pt x="9207" y="0"/>
                    <a:pt x="7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a:off x="3800200" y="4095825"/>
              <a:ext cx="526825" cy="680550"/>
            </a:xfrm>
            <a:custGeom>
              <a:avLst/>
              <a:gdLst/>
              <a:ahLst/>
              <a:cxnLst/>
              <a:rect l="l" t="t" r="r" b="b"/>
              <a:pathLst>
                <a:path w="21073" h="27222" extrusionOk="0">
                  <a:moveTo>
                    <a:pt x="13607" y="0"/>
                  </a:moveTo>
                  <a:cubicBezTo>
                    <a:pt x="11866" y="0"/>
                    <a:pt x="10129" y="669"/>
                    <a:pt x="8808" y="2006"/>
                  </a:cubicBezTo>
                  <a:lnTo>
                    <a:pt x="1" y="10781"/>
                  </a:lnTo>
                  <a:lnTo>
                    <a:pt x="1" y="27222"/>
                  </a:lnTo>
                  <a:cubicBezTo>
                    <a:pt x="1729" y="27222"/>
                    <a:pt x="3491" y="26569"/>
                    <a:pt x="4828" y="25232"/>
                  </a:cubicBezTo>
                  <a:lnTo>
                    <a:pt x="18431" y="11629"/>
                  </a:lnTo>
                  <a:cubicBezTo>
                    <a:pt x="21073" y="8954"/>
                    <a:pt x="21073" y="4649"/>
                    <a:pt x="18431" y="2006"/>
                  </a:cubicBezTo>
                  <a:cubicBezTo>
                    <a:pt x="17093" y="669"/>
                    <a:pt x="15348" y="0"/>
                    <a:pt x="136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a:off x="3273400" y="918650"/>
              <a:ext cx="1053625" cy="681375"/>
            </a:xfrm>
            <a:custGeom>
              <a:avLst/>
              <a:gdLst/>
              <a:ahLst/>
              <a:cxnLst/>
              <a:rect l="l" t="t" r="r" b="b"/>
              <a:pathLst>
                <a:path w="42145" h="27255" extrusionOk="0">
                  <a:moveTo>
                    <a:pt x="21073" y="0"/>
                  </a:moveTo>
                  <a:cubicBezTo>
                    <a:pt x="19327" y="0"/>
                    <a:pt x="17582" y="669"/>
                    <a:pt x="16245" y="2006"/>
                  </a:cubicBezTo>
                  <a:lnTo>
                    <a:pt x="2642" y="15609"/>
                  </a:lnTo>
                  <a:cubicBezTo>
                    <a:pt x="0" y="18284"/>
                    <a:pt x="0" y="22590"/>
                    <a:pt x="2642" y="25232"/>
                  </a:cubicBezTo>
                  <a:cubicBezTo>
                    <a:pt x="3980" y="26569"/>
                    <a:pt x="5725" y="27238"/>
                    <a:pt x="7466" y="27238"/>
                  </a:cubicBezTo>
                  <a:cubicBezTo>
                    <a:pt x="9207" y="27238"/>
                    <a:pt x="10944" y="26569"/>
                    <a:pt x="12265" y="25232"/>
                  </a:cubicBezTo>
                  <a:lnTo>
                    <a:pt x="21073" y="16457"/>
                  </a:lnTo>
                  <a:lnTo>
                    <a:pt x="29880" y="25232"/>
                  </a:lnTo>
                  <a:cubicBezTo>
                    <a:pt x="31217" y="26569"/>
                    <a:pt x="32946" y="27254"/>
                    <a:pt x="34675" y="27254"/>
                  </a:cubicBezTo>
                  <a:cubicBezTo>
                    <a:pt x="36437" y="27254"/>
                    <a:pt x="38165" y="26569"/>
                    <a:pt x="39503" y="25232"/>
                  </a:cubicBezTo>
                  <a:cubicBezTo>
                    <a:pt x="42145" y="22590"/>
                    <a:pt x="42145" y="18284"/>
                    <a:pt x="39503" y="15609"/>
                  </a:cubicBezTo>
                  <a:lnTo>
                    <a:pt x="25900" y="2006"/>
                  </a:lnTo>
                  <a:cubicBezTo>
                    <a:pt x="24563" y="669"/>
                    <a:pt x="22818" y="0"/>
                    <a:pt x="2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a:off x="3800200" y="919050"/>
              <a:ext cx="526825" cy="680975"/>
            </a:xfrm>
            <a:custGeom>
              <a:avLst/>
              <a:gdLst/>
              <a:ahLst/>
              <a:cxnLst/>
              <a:rect l="l" t="t" r="r" b="b"/>
              <a:pathLst>
                <a:path w="21073" h="27239" extrusionOk="0">
                  <a:moveTo>
                    <a:pt x="1" y="1"/>
                  </a:moveTo>
                  <a:lnTo>
                    <a:pt x="1" y="16441"/>
                  </a:lnTo>
                  <a:lnTo>
                    <a:pt x="8808" y="25216"/>
                  </a:lnTo>
                  <a:cubicBezTo>
                    <a:pt x="10145" y="26553"/>
                    <a:pt x="11874" y="27238"/>
                    <a:pt x="13603" y="27238"/>
                  </a:cubicBezTo>
                  <a:cubicBezTo>
                    <a:pt x="15365" y="27238"/>
                    <a:pt x="17093" y="26553"/>
                    <a:pt x="18431" y="25216"/>
                  </a:cubicBezTo>
                  <a:cubicBezTo>
                    <a:pt x="21073" y="22574"/>
                    <a:pt x="21073" y="18268"/>
                    <a:pt x="18431" y="15593"/>
                  </a:cubicBezTo>
                  <a:lnTo>
                    <a:pt x="4828" y="1990"/>
                  </a:lnTo>
                  <a:cubicBezTo>
                    <a:pt x="3491" y="653"/>
                    <a:pt x="172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a:off x="3289700" y="2337200"/>
              <a:ext cx="1021025" cy="1021025"/>
            </a:xfrm>
            <a:custGeom>
              <a:avLst/>
              <a:gdLst/>
              <a:ahLst/>
              <a:cxnLst/>
              <a:rect l="l" t="t" r="r" b="b"/>
              <a:pathLst>
                <a:path w="40841" h="40841" extrusionOk="0">
                  <a:moveTo>
                    <a:pt x="20421" y="1"/>
                  </a:moveTo>
                  <a:cubicBezTo>
                    <a:pt x="9167" y="1"/>
                    <a:pt x="1" y="9167"/>
                    <a:pt x="1" y="20421"/>
                  </a:cubicBezTo>
                  <a:cubicBezTo>
                    <a:pt x="1" y="31674"/>
                    <a:pt x="9167" y="40841"/>
                    <a:pt x="20421" y="40841"/>
                  </a:cubicBezTo>
                  <a:cubicBezTo>
                    <a:pt x="31674" y="40841"/>
                    <a:pt x="40841" y="31674"/>
                    <a:pt x="40841" y="20421"/>
                  </a:cubicBezTo>
                  <a:cubicBezTo>
                    <a:pt x="40841" y="9167"/>
                    <a:pt x="31674" y="1"/>
                    <a:pt x="20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6"/>
            <p:cNvSpPr/>
            <p:nvPr/>
          </p:nvSpPr>
          <p:spPr>
            <a:xfrm>
              <a:off x="3800200" y="2337200"/>
              <a:ext cx="510525" cy="1021025"/>
            </a:xfrm>
            <a:custGeom>
              <a:avLst/>
              <a:gdLst/>
              <a:ahLst/>
              <a:cxnLst/>
              <a:rect l="l" t="t" r="r" b="b"/>
              <a:pathLst>
                <a:path w="20421" h="40841" extrusionOk="0">
                  <a:moveTo>
                    <a:pt x="1" y="1"/>
                  </a:moveTo>
                  <a:lnTo>
                    <a:pt x="1" y="40841"/>
                  </a:lnTo>
                  <a:cubicBezTo>
                    <a:pt x="11254" y="40841"/>
                    <a:pt x="20421" y="31674"/>
                    <a:pt x="20421" y="20421"/>
                  </a:cubicBezTo>
                  <a:cubicBezTo>
                    <a:pt x="20421" y="9167"/>
                    <a:pt x="11254"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36"/>
          <p:cNvGrpSpPr/>
          <p:nvPr/>
        </p:nvGrpSpPr>
        <p:grpSpPr>
          <a:xfrm>
            <a:off x="2026331" y="4216353"/>
            <a:ext cx="425271" cy="462939"/>
            <a:chOff x="1156350" y="238000"/>
            <a:chExt cx="5263250" cy="5219150"/>
          </a:xfrm>
        </p:grpSpPr>
        <p:sp>
          <p:nvSpPr>
            <p:cNvPr id="1062" name="Google Shape;1062;p36"/>
            <p:cNvSpPr/>
            <p:nvPr/>
          </p:nvSpPr>
          <p:spPr>
            <a:xfrm>
              <a:off x="4821200" y="1689350"/>
              <a:ext cx="1598400" cy="1612200"/>
            </a:xfrm>
            <a:custGeom>
              <a:avLst/>
              <a:gdLst/>
              <a:ahLst/>
              <a:cxnLst/>
              <a:rect l="l" t="t" r="r" b="b"/>
              <a:pathLst>
                <a:path w="63936" h="64488" extrusionOk="0">
                  <a:moveTo>
                    <a:pt x="18376" y="0"/>
                  </a:moveTo>
                  <a:cubicBezTo>
                    <a:pt x="15735" y="0"/>
                    <a:pt x="13209" y="1531"/>
                    <a:pt x="12070" y="4124"/>
                  </a:cubicBezTo>
                  <a:lnTo>
                    <a:pt x="1" y="58078"/>
                  </a:lnTo>
                  <a:cubicBezTo>
                    <a:pt x="251" y="61702"/>
                    <a:pt x="3253" y="64488"/>
                    <a:pt x="6830" y="64488"/>
                  </a:cubicBezTo>
                  <a:cubicBezTo>
                    <a:pt x="6988" y="64488"/>
                    <a:pt x="7147" y="64482"/>
                    <a:pt x="7307" y="64471"/>
                  </a:cubicBezTo>
                  <a:lnTo>
                    <a:pt x="47104" y="61731"/>
                  </a:lnTo>
                  <a:cubicBezTo>
                    <a:pt x="49942" y="61535"/>
                    <a:pt x="52356" y="59611"/>
                    <a:pt x="53204" y="56903"/>
                  </a:cubicBezTo>
                  <a:lnTo>
                    <a:pt x="62892" y="25425"/>
                  </a:lnTo>
                  <a:cubicBezTo>
                    <a:pt x="63936" y="22098"/>
                    <a:pt x="62305" y="18510"/>
                    <a:pt x="59108" y="17140"/>
                  </a:cubicBezTo>
                  <a:lnTo>
                    <a:pt x="21106" y="569"/>
                  </a:lnTo>
                  <a:cubicBezTo>
                    <a:pt x="20217" y="183"/>
                    <a:pt x="19290" y="0"/>
                    <a:pt x="183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6"/>
            <p:cNvSpPr/>
            <p:nvPr/>
          </p:nvSpPr>
          <p:spPr>
            <a:xfrm>
              <a:off x="3327225" y="238000"/>
              <a:ext cx="1646500" cy="1603400"/>
            </a:xfrm>
            <a:custGeom>
              <a:avLst/>
              <a:gdLst/>
              <a:ahLst/>
              <a:cxnLst/>
              <a:rect l="l" t="t" r="r" b="b"/>
              <a:pathLst>
                <a:path w="65860" h="64136" extrusionOk="0">
                  <a:moveTo>
                    <a:pt x="41485" y="0"/>
                  </a:moveTo>
                  <a:cubicBezTo>
                    <a:pt x="40818" y="0"/>
                    <a:pt x="40140" y="97"/>
                    <a:pt x="39470" y="299"/>
                  </a:cubicBezTo>
                  <a:lnTo>
                    <a:pt x="8025" y="10019"/>
                  </a:lnTo>
                  <a:cubicBezTo>
                    <a:pt x="5317" y="10835"/>
                    <a:pt x="3393" y="13249"/>
                    <a:pt x="3197" y="16087"/>
                  </a:cubicBezTo>
                  <a:lnTo>
                    <a:pt x="261" y="56764"/>
                  </a:lnTo>
                  <a:cubicBezTo>
                    <a:pt x="0" y="60743"/>
                    <a:pt x="3132" y="64136"/>
                    <a:pt x="7111" y="64136"/>
                  </a:cubicBezTo>
                  <a:lnTo>
                    <a:pt x="60803" y="51120"/>
                  </a:lnTo>
                  <a:cubicBezTo>
                    <a:pt x="64294" y="49620"/>
                    <a:pt x="65860" y="45575"/>
                    <a:pt x="64359" y="42085"/>
                  </a:cubicBezTo>
                  <a:lnTo>
                    <a:pt x="47788" y="4115"/>
                  </a:lnTo>
                  <a:cubicBezTo>
                    <a:pt x="46665" y="1556"/>
                    <a:pt x="44163" y="0"/>
                    <a:pt x="414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6"/>
            <p:cNvSpPr/>
            <p:nvPr/>
          </p:nvSpPr>
          <p:spPr>
            <a:xfrm>
              <a:off x="1361875" y="1409775"/>
              <a:ext cx="3986175" cy="3885250"/>
            </a:xfrm>
            <a:custGeom>
              <a:avLst/>
              <a:gdLst/>
              <a:ahLst/>
              <a:cxnLst/>
              <a:rect l="l" t="t" r="r" b="b"/>
              <a:pathLst>
                <a:path w="159447" h="155410" extrusionOk="0">
                  <a:moveTo>
                    <a:pt x="112154" y="0"/>
                  </a:moveTo>
                  <a:cubicBezTo>
                    <a:pt x="88471" y="0"/>
                    <a:pt x="65295" y="7960"/>
                    <a:pt x="46581" y="22582"/>
                  </a:cubicBezTo>
                  <a:cubicBezTo>
                    <a:pt x="43221" y="25224"/>
                    <a:pt x="39992" y="28062"/>
                    <a:pt x="36958" y="31095"/>
                  </a:cubicBezTo>
                  <a:lnTo>
                    <a:pt x="13309" y="54745"/>
                  </a:lnTo>
                  <a:cubicBezTo>
                    <a:pt x="11254" y="56800"/>
                    <a:pt x="9362" y="58985"/>
                    <a:pt x="7601" y="61236"/>
                  </a:cubicBezTo>
                  <a:cubicBezTo>
                    <a:pt x="4632" y="64988"/>
                    <a:pt x="2023" y="68935"/>
                    <a:pt x="0" y="73045"/>
                  </a:cubicBezTo>
                  <a:lnTo>
                    <a:pt x="82365" y="155410"/>
                  </a:lnTo>
                  <a:cubicBezTo>
                    <a:pt x="86443" y="153355"/>
                    <a:pt x="90390" y="150745"/>
                    <a:pt x="94141" y="147777"/>
                  </a:cubicBezTo>
                  <a:cubicBezTo>
                    <a:pt x="96392" y="145983"/>
                    <a:pt x="98577" y="144123"/>
                    <a:pt x="100632" y="142036"/>
                  </a:cubicBezTo>
                  <a:lnTo>
                    <a:pt x="124282" y="118419"/>
                  </a:lnTo>
                  <a:cubicBezTo>
                    <a:pt x="148355" y="94345"/>
                    <a:pt x="159446" y="59964"/>
                    <a:pt x="154031" y="26431"/>
                  </a:cubicBezTo>
                  <a:lnTo>
                    <a:pt x="128946" y="1346"/>
                  </a:lnTo>
                  <a:cubicBezTo>
                    <a:pt x="123355" y="443"/>
                    <a:pt x="117741" y="0"/>
                    <a:pt x="112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6"/>
            <p:cNvSpPr/>
            <p:nvPr/>
          </p:nvSpPr>
          <p:spPr>
            <a:xfrm>
              <a:off x="2391025" y="1756575"/>
              <a:ext cx="2957025" cy="3538450"/>
            </a:xfrm>
            <a:custGeom>
              <a:avLst/>
              <a:gdLst/>
              <a:ahLst/>
              <a:cxnLst/>
              <a:rect l="l" t="t" r="r" b="b"/>
              <a:pathLst>
                <a:path w="118281" h="141538" extrusionOk="0">
                  <a:moveTo>
                    <a:pt x="100339" y="0"/>
                  </a:moveTo>
                  <a:lnTo>
                    <a:pt x="0" y="100339"/>
                  </a:lnTo>
                  <a:lnTo>
                    <a:pt x="41199" y="141538"/>
                  </a:lnTo>
                  <a:cubicBezTo>
                    <a:pt x="45277" y="139483"/>
                    <a:pt x="49224" y="136873"/>
                    <a:pt x="52975" y="133905"/>
                  </a:cubicBezTo>
                  <a:cubicBezTo>
                    <a:pt x="55226" y="132111"/>
                    <a:pt x="57411" y="130251"/>
                    <a:pt x="59466" y="128164"/>
                  </a:cubicBezTo>
                  <a:lnTo>
                    <a:pt x="83116" y="104547"/>
                  </a:lnTo>
                  <a:cubicBezTo>
                    <a:pt x="107189" y="80473"/>
                    <a:pt x="118280" y="46092"/>
                    <a:pt x="112865" y="12559"/>
                  </a:cubicBezTo>
                  <a:lnTo>
                    <a:pt x="1003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6"/>
            <p:cNvSpPr/>
            <p:nvPr/>
          </p:nvSpPr>
          <p:spPr>
            <a:xfrm>
              <a:off x="1784300" y="2445650"/>
              <a:ext cx="1158850" cy="1142150"/>
            </a:xfrm>
            <a:custGeom>
              <a:avLst/>
              <a:gdLst/>
              <a:ahLst/>
              <a:cxnLst/>
              <a:rect l="l" t="t" r="r" b="b"/>
              <a:pathLst>
                <a:path w="46354" h="45686" extrusionOk="0">
                  <a:moveTo>
                    <a:pt x="9721" y="1"/>
                  </a:moveTo>
                  <a:lnTo>
                    <a:pt x="0" y="9689"/>
                  </a:lnTo>
                  <a:lnTo>
                    <a:pt x="33990" y="43679"/>
                  </a:lnTo>
                  <a:cubicBezTo>
                    <a:pt x="35328" y="45016"/>
                    <a:pt x="37081" y="45685"/>
                    <a:pt x="38834" y="45685"/>
                  </a:cubicBezTo>
                  <a:cubicBezTo>
                    <a:pt x="40588" y="45685"/>
                    <a:pt x="42341" y="45016"/>
                    <a:pt x="43678" y="43679"/>
                  </a:cubicBezTo>
                  <a:cubicBezTo>
                    <a:pt x="46353" y="40972"/>
                    <a:pt x="46353" y="36633"/>
                    <a:pt x="43678" y="33958"/>
                  </a:cubicBezTo>
                  <a:lnTo>
                    <a:pt x="9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6"/>
            <p:cNvSpPr/>
            <p:nvPr/>
          </p:nvSpPr>
          <p:spPr>
            <a:xfrm>
              <a:off x="2269525" y="1974300"/>
              <a:ext cx="1158825" cy="1128275"/>
            </a:xfrm>
            <a:custGeom>
              <a:avLst/>
              <a:gdLst/>
              <a:ahLst/>
              <a:cxnLst/>
              <a:rect l="l" t="t" r="r" b="b"/>
              <a:pathLst>
                <a:path w="46353" h="45131" extrusionOk="0">
                  <a:moveTo>
                    <a:pt x="10275" y="1"/>
                  </a:moveTo>
                  <a:cubicBezTo>
                    <a:pt x="6915" y="2643"/>
                    <a:pt x="3686" y="5481"/>
                    <a:pt x="652" y="8514"/>
                  </a:cubicBezTo>
                  <a:lnTo>
                    <a:pt x="0" y="9167"/>
                  </a:lnTo>
                  <a:lnTo>
                    <a:pt x="33957" y="43124"/>
                  </a:lnTo>
                  <a:cubicBezTo>
                    <a:pt x="35311" y="44462"/>
                    <a:pt x="37073" y="45130"/>
                    <a:pt x="38830" y="45130"/>
                  </a:cubicBezTo>
                  <a:cubicBezTo>
                    <a:pt x="40587" y="45130"/>
                    <a:pt x="42341" y="44462"/>
                    <a:pt x="43678" y="43124"/>
                  </a:cubicBezTo>
                  <a:cubicBezTo>
                    <a:pt x="46353" y="40417"/>
                    <a:pt x="46353" y="36078"/>
                    <a:pt x="43678" y="33403"/>
                  </a:cubicBezTo>
                  <a:lnTo>
                    <a:pt x="102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6"/>
            <p:cNvSpPr/>
            <p:nvPr/>
          </p:nvSpPr>
          <p:spPr>
            <a:xfrm>
              <a:off x="3888275" y="737800"/>
              <a:ext cx="2046925" cy="1979850"/>
            </a:xfrm>
            <a:custGeom>
              <a:avLst/>
              <a:gdLst/>
              <a:ahLst/>
              <a:cxnLst/>
              <a:rect l="l" t="t" r="r" b="b"/>
              <a:pathLst>
                <a:path w="81877" h="79194" extrusionOk="0">
                  <a:moveTo>
                    <a:pt x="54920" y="1"/>
                  </a:moveTo>
                  <a:cubicBezTo>
                    <a:pt x="53163" y="1"/>
                    <a:pt x="51409" y="678"/>
                    <a:pt x="50072" y="2031"/>
                  </a:cubicBezTo>
                  <a:lnTo>
                    <a:pt x="8025" y="44046"/>
                  </a:lnTo>
                  <a:cubicBezTo>
                    <a:pt x="1" y="52103"/>
                    <a:pt x="1" y="65118"/>
                    <a:pt x="8025" y="73175"/>
                  </a:cubicBezTo>
                  <a:cubicBezTo>
                    <a:pt x="12054" y="77188"/>
                    <a:pt x="17322" y="79194"/>
                    <a:pt x="22586" y="79194"/>
                  </a:cubicBezTo>
                  <a:cubicBezTo>
                    <a:pt x="27850" y="79194"/>
                    <a:pt x="33110" y="77188"/>
                    <a:pt x="37122" y="73175"/>
                  </a:cubicBezTo>
                  <a:lnTo>
                    <a:pt x="79169" y="31128"/>
                  </a:lnTo>
                  <a:cubicBezTo>
                    <a:pt x="81876" y="28453"/>
                    <a:pt x="81876" y="24115"/>
                    <a:pt x="79169" y="21408"/>
                  </a:cubicBezTo>
                  <a:lnTo>
                    <a:pt x="59793" y="2031"/>
                  </a:lnTo>
                  <a:cubicBezTo>
                    <a:pt x="58439" y="678"/>
                    <a:pt x="56678" y="1"/>
                    <a:pt x="549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6"/>
            <p:cNvSpPr/>
            <p:nvPr/>
          </p:nvSpPr>
          <p:spPr>
            <a:xfrm>
              <a:off x="4088900" y="1030775"/>
              <a:ext cx="1846300" cy="1686875"/>
            </a:xfrm>
            <a:custGeom>
              <a:avLst/>
              <a:gdLst/>
              <a:ahLst/>
              <a:cxnLst/>
              <a:rect l="l" t="t" r="r" b="b"/>
              <a:pathLst>
                <a:path w="73852" h="67475" extrusionOk="0">
                  <a:moveTo>
                    <a:pt x="61456" y="1"/>
                  </a:moveTo>
                  <a:lnTo>
                    <a:pt x="0" y="61456"/>
                  </a:lnTo>
                  <a:cubicBezTo>
                    <a:pt x="4029" y="65469"/>
                    <a:pt x="9297" y="67475"/>
                    <a:pt x="14565" y="67475"/>
                  </a:cubicBezTo>
                  <a:cubicBezTo>
                    <a:pt x="19833" y="67475"/>
                    <a:pt x="25101" y="65469"/>
                    <a:pt x="29130" y="61456"/>
                  </a:cubicBezTo>
                  <a:lnTo>
                    <a:pt x="71144" y="19409"/>
                  </a:lnTo>
                  <a:cubicBezTo>
                    <a:pt x="73851" y="16734"/>
                    <a:pt x="73851" y="12396"/>
                    <a:pt x="71144" y="9689"/>
                  </a:cubicBezTo>
                  <a:lnTo>
                    <a:pt x="614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1156350" y="2940675"/>
              <a:ext cx="2559075" cy="2516475"/>
            </a:xfrm>
            <a:custGeom>
              <a:avLst/>
              <a:gdLst/>
              <a:ahLst/>
              <a:cxnLst/>
              <a:rect l="l" t="t" r="r" b="b"/>
              <a:pathLst>
                <a:path w="102363" h="100659" extrusionOk="0">
                  <a:moveTo>
                    <a:pt x="15822" y="0"/>
                  </a:moveTo>
                  <a:cubicBezTo>
                    <a:pt x="12853" y="3752"/>
                    <a:pt x="10244" y="7699"/>
                    <a:pt x="8221" y="11809"/>
                  </a:cubicBezTo>
                  <a:cubicBezTo>
                    <a:pt x="4894" y="18365"/>
                    <a:pt x="2774" y="25313"/>
                    <a:pt x="2056" y="32261"/>
                  </a:cubicBezTo>
                  <a:cubicBezTo>
                    <a:pt x="1" y="51703"/>
                    <a:pt x="7340" y="69709"/>
                    <a:pt x="19997" y="82365"/>
                  </a:cubicBezTo>
                  <a:cubicBezTo>
                    <a:pt x="31217" y="93614"/>
                    <a:pt x="46666" y="100659"/>
                    <a:pt x="63550" y="100659"/>
                  </a:cubicBezTo>
                  <a:cubicBezTo>
                    <a:pt x="65712" y="100659"/>
                    <a:pt x="67898" y="100543"/>
                    <a:pt x="70101" y="100306"/>
                  </a:cubicBezTo>
                  <a:cubicBezTo>
                    <a:pt x="77082" y="99621"/>
                    <a:pt x="83997" y="97468"/>
                    <a:pt x="90586" y="94174"/>
                  </a:cubicBezTo>
                  <a:cubicBezTo>
                    <a:pt x="94664" y="92119"/>
                    <a:pt x="98611" y="89509"/>
                    <a:pt x="102362" y="86541"/>
                  </a:cubicBezTo>
                  <a:lnTo>
                    <a:pt x="158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6"/>
            <p:cNvSpPr/>
            <p:nvPr/>
          </p:nvSpPr>
          <p:spPr>
            <a:xfrm>
              <a:off x="1656250" y="4022025"/>
              <a:ext cx="2059175" cy="1435125"/>
            </a:xfrm>
            <a:custGeom>
              <a:avLst/>
              <a:gdLst/>
              <a:ahLst/>
              <a:cxnLst/>
              <a:rect l="l" t="t" r="r" b="b"/>
              <a:pathLst>
                <a:path w="82367" h="57405" extrusionOk="0">
                  <a:moveTo>
                    <a:pt x="39112" y="0"/>
                  </a:moveTo>
                  <a:lnTo>
                    <a:pt x="1" y="39111"/>
                  </a:lnTo>
                  <a:cubicBezTo>
                    <a:pt x="11221" y="50360"/>
                    <a:pt x="26670" y="57405"/>
                    <a:pt x="43554" y="57405"/>
                  </a:cubicBezTo>
                  <a:cubicBezTo>
                    <a:pt x="45716" y="57405"/>
                    <a:pt x="47902" y="57289"/>
                    <a:pt x="50105" y="57052"/>
                  </a:cubicBezTo>
                  <a:cubicBezTo>
                    <a:pt x="57086" y="56367"/>
                    <a:pt x="64001" y="54214"/>
                    <a:pt x="70590" y="50920"/>
                  </a:cubicBezTo>
                  <a:cubicBezTo>
                    <a:pt x="74668" y="48865"/>
                    <a:pt x="78615" y="46255"/>
                    <a:pt x="82366" y="43287"/>
                  </a:cubicBezTo>
                  <a:lnTo>
                    <a:pt x="391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37"/>
          <p:cNvSpPr txBox="1">
            <a:spLocks noGrp="1"/>
          </p:cNvSpPr>
          <p:nvPr>
            <p:ph type="title"/>
          </p:nvPr>
        </p:nvSpPr>
        <p:spPr>
          <a:xfrm>
            <a:off x="3392450" y="2487975"/>
            <a:ext cx="5382600" cy="1343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Project Architecture</a:t>
            </a:r>
            <a:endParaRPr/>
          </a:p>
        </p:txBody>
      </p:sp>
      <p:sp>
        <p:nvSpPr>
          <p:cNvPr id="1077" name="Google Shape;1077;p37"/>
          <p:cNvSpPr txBox="1">
            <a:spLocks noGrp="1"/>
          </p:cNvSpPr>
          <p:nvPr>
            <p:ph type="title" idx="2"/>
          </p:nvPr>
        </p:nvSpPr>
        <p:spPr>
          <a:xfrm>
            <a:off x="5671075" y="1501025"/>
            <a:ext cx="2755500" cy="987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078" name="Google Shape;1078;p37"/>
          <p:cNvSpPr txBox="1">
            <a:spLocks noGrp="1"/>
          </p:cNvSpPr>
          <p:nvPr>
            <p:ph type="subTitle" idx="1"/>
          </p:nvPr>
        </p:nvSpPr>
        <p:spPr>
          <a:xfrm>
            <a:off x="5790175" y="3582150"/>
            <a:ext cx="2707800" cy="7053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Maven Pro"/>
              <a:buChar char="➔"/>
            </a:pPr>
            <a:r>
              <a:rPr lang="en">
                <a:latin typeface="Maven Pro"/>
                <a:ea typeface="Maven Pro"/>
                <a:cs typeface="Maven Pro"/>
                <a:sym typeface="Maven Pro"/>
              </a:rPr>
              <a:t>Logical Architecture</a:t>
            </a:r>
            <a:endParaRPr>
              <a:latin typeface="Maven Pro"/>
              <a:ea typeface="Maven Pro"/>
              <a:cs typeface="Maven Pro"/>
              <a:sym typeface="Maven Pro"/>
            </a:endParaRPr>
          </a:p>
          <a:p>
            <a:pPr marL="457200" lvl="0" indent="-330200" algn="l" rtl="0">
              <a:spcBef>
                <a:spcPts val="0"/>
              </a:spcBef>
              <a:spcAft>
                <a:spcPts val="0"/>
              </a:spcAft>
              <a:buSzPts val="1600"/>
              <a:buFont typeface="Maven Pro"/>
              <a:buChar char="➔"/>
            </a:pPr>
            <a:r>
              <a:rPr lang="en">
                <a:latin typeface="Maven Pro"/>
                <a:ea typeface="Maven Pro"/>
                <a:cs typeface="Maven Pro"/>
                <a:sym typeface="Maven Pro"/>
              </a:rPr>
              <a:t>Data Flow</a:t>
            </a:r>
            <a:endParaRPr>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3" name="Google Shape;1083;p38"/>
          <p:cNvSpPr txBox="1">
            <a:spLocks noGrp="1"/>
          </p:cNvSpPr>
          <p:nvPr>
            <p:ph type="title"/>
          </p:nvPr>
        </p:nvSpPr>
        <p:spPr>
          <a:xfrm>
            <a:off x="717425" y="200650"/>
            <a:ext cx="7709100" cy="88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100"/>
              <a:t>Logical Architecture</a:t>
            </a:r>
            <a:endParaRPr sz="2100"/>
          </a:p>
        </p:txBody>
      </p:sp>
      <p:sp>
        <p:nvSpPr>
          <p:cNvPr id="1084" name="Google Shape;1084;p38"/>
          <p:cNvSpPr txBox="1">
            <a:spLocks noGrp="1"/>
          </p:cNvSpPr>
          <p:nvPr>
            <p:ph type="subTitle" idx="4"/>
          </p:nvPr>
        </p:nvSpPr>
        <p:spPr>
          <a:xfrm>
            <a:off x="641000" y="2210000"/>
            <a:ext cx="2312400" cy="28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Region &amp; AZ</a:t>
            </a:r>
            <a:endParaRPr/>
          </a:p>
        </p:txBody>
      </p:sp>
      <p:sp>
        <p:nvSpPr>
          <p:cNvPr id="1085" name="Google Shape;1085;p38"/>
          <p:cNvSpPr txBox="1">
            <a:spLocks noGrp="1"/>
          </p:cNvSpPr>
          <p:nvPr>
            <p:ph type="subTitle" idx="5"/>
          </p:nvPr>
        </p:nvSpPr>
        <p:spPr>
          <a:xfrm>
            <a:off x="3468841" y="2209988"/>
            <a:ext cx="1899000" cy="28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S3</a:t>
            </a:r>
            <a:endParaRPr/>
          </a:p>
        </p:txBody>
      </p:sp>
      <p:sp>
        <p:nvSpPr>
          <p:cNvPr id="1086" name="Google Shape;1086;p38"/>
          <p:cNvSpPr txBox="1">
            <a:spLocks noGrp="1"/>
          </p:cNvSpPr>
          <p:nvPr>
            <p:ph type="subTitle" idx="6"/>
          </p:nvPr>
        </p:nvSpPr>
        <p:spPr>
          <a:xfrm>
            <a:off x="6434963" y="2210001"/>
            <a:ext cx="1899000" cy="28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Athena</a:t>
            </a:r>
            <a:endParaRPr/>
          </a:p>
        </p:txBody>
      </p:sp>
      <p:sp>
        <p:nvSpPr>
          <p:cNvPr id="1087" name="Google Shape;1087;p38"/>
          <p:cNvSpPr txBox="1">
            <a:spLocks noGrp="1"/>
          </p:cNvSpPr>
          <p:nvPr>
            <p:ph type="subTitle" idx="7"/>
          </p:nvPr>
        </p:nvSpPr>
        <p:spPr>
          <a:xfrm>
            <a:off x="701600" y="2519550"/>
            <a:ext cx="2251800" cy="539100"/>
          </a:xfrm>
          <a:prstGeom prst="rect">
            <a:avLst/>
          </a:prstGeom>
        </p:spPr>
        <p:txBody>
          <a:bodyPr spcFirstLastPara="1" wrap="square" lIns="91425" tIns="91425" rIns="91425" bIns="91425" anchor="t" anchorCtr="0">
            <a:noAutofit/>
          </a:bodyPr>
          <a:lstStyle/>
          <a:p>
            <a:pPr marL="0" marR="190500" lvl="0" indent="0" algn="ctr" rtl="0">
              <a:lnSpc>
                <a:spcPct val="115000"/>
              </a:lnSpc>
              <a:spcBef>
                <a:spcPts val="0"/>
              </a:spcBef>
              <a:spcAft>
                <a:spcPts val="0"/>
              </a:spcAft>
              <a:buNone/>
            </a:pPr>
            <a:r>
              <a:rPr lang="en" b="1">
                <a:latin typeface="Arial"/>
                <a:ea typeface="Arial"/>
                <a:cs typeface="Arial"/>
                <a:sym typeface="Arial"/>
              </a:rPr>
              <a:t>US East (N.Virginia)us-east-1</a:t>
            </a:r>
            <a:endParaRPr sz="1250" b="1">
              <a:highlight>
                <a:srgbClr val="232F3E"/>
              </a:highlight>
              <a:latin typeface="Arial"/>
              <a:ea typeface="Arial"/>
              <a:cs typeface="Arial"/>
              <a:sym typeface="Arial"/>
            </a:endParaRPr>
          </a:p>
          <a:p>
            <a:pPr marL="0" lvl="0" indent="0" algn="ctr" rtl="0">
              <a:spcBef>
                <a:spcPts val="0"/>
              </a:spcBef>
              <a:spcAft>
                <a:spcPts val="0"/>
              </a:spcAft>
              <a:buNone/>
            </a:pPr>
            <a:endParaRPr/>
          </a:p>
        </p:txBody>
      </p:sp>
      <p:sp>
        <p:nvSpPr>
          <p:cNvPr id="1088" name="Google Shape;1088;p38"/>
          <p:cNvSpPr txBox="1">
            <a:spLocks noGrp="1"/>
          </p:cNvSpPr>
          <p:nvPr>
            <p:ph type="subTitle" idx="8"/>
          </p:nvPr>
        </p:nvSpPr>
        <p:spPr>
          <a:xfrm>
            <a:off x="3217388" y="2510400"/>
            <a:ext cx="2713800" cy="41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Arial"/>
                <a:ea typeface="Arial"/>
                <a:cs typeface="Arial"/>
                <a:sym typeface="Arial"/>
              </a:rPr>
              <a:t>Storage/Backup/Recovery Dataset</a:t>
            </a:r>
            <a:endParaRPr b="1">
              <a:latin typeface="Arial"/>
              <a:ea typeface="Arial"/>
              <a:cs typeface="Arial"/>
              <a:sym typeface="Arial"/>
            </a:endParaRPr>
          </a:p>
          <a:p>
            <a:pPr marL="0" lvl="0" indent="0" algn="ctr" rtl="0">
              <a:spcBef>
                <a:spcPts val="0"/>
              </a:spcBef>
              <a:spcAft>
                <a:spcPts val="0"/>
              </a:spcAft>
              <a:buNone/>
            </a:pPr>
            <a:endParaRPr sz="1300"/>
          </a:p>
        </p:txBody>
      </p:sp>
      <p:sp>
        <p:nvSpPr>
          <p:cNvPr id="1089" name="Google Shape;1089;p38"/>
          <p:cNvSpPr txBox="1">
            <a:spLocks noGrp="1"/>
          </p:cNvSpPr>
          <p:nvPr>
            <p:ph type="subTitle" idx="9"/>
          </p:nvPr>
        </p:nvSpPr>
        <p:spPr>
          <a:xfrm>
            <a:off x="6380450" y="2943700"/>
            <a:ext cx="2437200" cy="19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100"/>
          </a:p>
          <a:p>
            <a:pPr marL="457200" lvl="0" indent="-304800" algn="l" rtl="0">
              <a:spcBef>
                <a:spcPts val="0"/>
              </a:spcBef>
              <a:spcAft>
                <a:spcPts val="0"/>
              </a:spcAft>
              <a:buSzPts val="1200"/>
              <a:buChar char="➔"/>
            </a:pPr>
            <a:r>
              <a:rPr lang="en" sz="1200"/>
              <a:t>Interactive performance even for large datasets</a:t>
            </a:r>
            <a:endParaRPr sz="1200"/>
          </a:p>
          <a:p>
            <a:pPr marL="457200" lvl="0" indent="-304800" algn="l" rtl="0">
              <a:spcBef>
                <a:spcPts val="0"/>
              </a:spcBef>
              <a:spcAft>
                <a:spcPts val="0"/>
              </a:spcAft>
              <a:buSzPts val="1200"/>
              <a:buChar char="➔"/>
            </a:pPr>
            <a:r>
              <a:rPr lang="en" sz="1200"/>
              <a:t>Start querying instantly by running SQL</a:t>
            </a:r>
            <a:endParaRPr sz="1200"/>
          </a:p>
          <a:p>
            <a:pPr marL="457200" lvl="0" indent="-304800" algn="l" rtl="0">
              <a:spcBef>
                <a:spcPts val="0"/>
              </a:spcBef>
              <a:spcAft>
                <a:spcPts val="0"/>
              </a:spcAft>
              <a:buSzPts val="1200"/>
              <a:buChar char="➔"/>
            </a:pPr>
            <a:r>
              <a:rPr lang="en" sz="1200"/>
              <a:t>Analyze video games sales dataset which stored in S3</a:t>
            </a:r>
            <a:endParaRPr sz="1200"/>
          </a:p>
        </p:txBody>
      </p:sp>
      <p:grpSp>
        <p:nvGrpSpPr>
          <p:cNvPr id="1090" name="Google Shape;1090;p38"/>
          <p:cNvGrpSpPr/>
          <p:nvPr/>
        </p:nvGrpSpPr>
        <p:grpSpPr>
          <a:xfrm>
            <a:off x="4069444" y="1365312"/>
            <a:ext cx="697807" cy="697807"/>
            <a:chOff x="1190625" y="238125"/>
            <a:chExt cx="5219200" cy="5219200"/>
          </a:xfrm>
        </p:grpSpPr>
        <p:sp>
          <p:nvSpPr>
            <p:cNvPr id="1091" name="Google Shape;1091;p38"/>
            <p:cNvSpPr/>
            <p:nvPr/>
          </p:nvSpPr>
          <p:spPr>
            <a:xfrm>
              <a:off x="1530675" y="1918000"/>
              <a:ext cx="1790850" cy="1288550"/>
            </a:xfrm>
            <a:custGeom>
              <a:avLst/>
              <a:gdLst/>
              <a:ahLst/>
              <a:cxnLst/>
              <a:rect l="l" t="t" r="r" b="b"/>
              <a:pathLst>
                <a:path w="71634" h="51542" extrusionOk="0">
                  <a:moveTo>
                    <a:pt x="64860" y="0"/>
                  </a:moveTo>
                  <a:cubicBezTo>
                    <a:pt x="64639" y="0"/>
                    <a:pt x="64418" y="12"/>
                    <a:pt x="64196" y="35"/>
                  </a:cubicBezTo>
                  <a:cubicBezTo>
                    <a:pt x="60739" y="361"/>
                    <a:pt x="57281" y="752"/>
                    <a:pt x="53889" y="1209"/>
                  </a:cubicBezTo>
                  <a:lnTo>
                    <a:pt x="9232" y="7146"/>
                  </a:lnTo>
                  <a:cubicBezTo>
                    <a:pt x="6557" y="7504"/>
                    <a:pt x="4372" y="9396"/>
                    <a:pt x="3621" y="11973"/>
                  </a:cubicBezTo>
                  <a:cubicBezTo>
                    <a:pt x="1207" y="20063"/>
                    <a:pt x="0" y="28544"/>
                    <a:pt x="0" y="37189"/>
                  </a:cubicBezTo>
                  <a:cubicBezTo>
                    <a:pt x="0" y="39929"/>
                    <a:pt x="131" y="42375"/>
                    <a:pt x="359" y="44691"/>
                  </a:cubicBezTo>
                  <a:cubicBezTo>
                    <a:pt x="718" y="48181"/>
                    <a:pt x="3654" y="50791"/>
                    <a:pt x="7144" y="50791"/>
                  </a:cubicBezTo>
                  <a:lnTo>
                    <a:pt x="43124" y="50791"/>
                  </a:lnTo>
                  <a:cubicBezTo>
                    <a:pt x="44788" y="50791"/>
                    <a:pt x="46321" y="50987"/>
                    <a:pt x="47691" y="51313"/>
                  </a:cubicBezTo>
                  <a:cubicBezTo>
                    <a:pt x="48245" y="51476"/>
                    <a:pt x="48800" y="51541"/>
                    <a:pt x="49354" y="51541"/>
                  </a:cubicBezTo>
                  <a:cubicBezTo>
                    <a:pt x="51377" y="51541"/>
                    <a:pt x="53334" y="50628"/>
                    <a:pt x="54671" y="48964"/>
                  </a:cubicBezTo>
                  <a:lnTo>
                    <a:pt x="58521" y="44169"/>
                  </a:lnTo>
                  <a:cubicBezTo>
                    <a:pt x="66969" y="33633"/>
                    <a:pt x="71634" y="20357"/>
                    <a:pt x="71634" y="6819"/>
                  </a:cubicBezTo>
                  <a:cubicBezTo>
                    <a:pt x="71634" y="4895"/>
                    <a:pt x="70818" y="3068"/>
                    <a:pt x="69416" y="1796"/>
                  </a:cubicBezTo>
                  <a:cubicBezTo>
                    <a:pt x="68148" y="644"/>
                    <a:pt x="66525" y="0"/>
                    <a:pt x="64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4310700" y="1921850"/>
              <a:ext cx="1759050" cy="1278975"/>
            </a:xfrm>
            <a:custGeom>
              <a:avLst/>
              <a:gdLst/>
              <a:ahLst/>
              <a:cxnLst/>
              <a:rect l="l" t="t" r="r" b="b"/>
              <a:pathLst>
                <a:path w="70362" h="51159" extrusionOk="0">
                  <a:moveTo>
                    <a:pt x="6702" y="0"/>
                  </a:moveTo>
                  <a:cubicBezTo>
                    <a:pt x="5037" y="0"/>
                    <a:pt x="3442" y="663"/>
                    <a:pt x="2219" y="1772"/>
                  </a:cubicBezTo>
                  <a:cubicBezTo>
                    <a:pt x="816" y="3077"/>
                    <a:pt x="1" y="4904"/>
                    <a:pt x="1" y="6829"/>
                  </a:cubicBezTo>
                  <a:cubicBezTo>
                    <a:pt x="66" y="20301"/>
                    <a:pt x="4698" y="33512"/>
                    <a:pt x="13081" y="43983"/>
                  </a:cubicBezTo>
                  <a:lnTo>
                    <a:pt x="16735" y="48582"/>
                  </a:lnTo>
                  <a:cubicBezTo>
                    <a:pt x="18039" y="50213"/>
                    <a:pt x="19997" y="51159"/>
                    <a:pt x="22052" y="51159"/>
                  </a:cubicBezTo>
                  <a:cubicBezTo>
                    <a:pt x="22476" y="51159"/>
                    <a:pt x="22900" y="51126"/>
                    <a:pt x="23324" y="51028"/>
                  </a:cubicBezTo>
                  <a:cubicBezTo>
                    <a:pt x="24694" y="50768"/>
                    <a:pt x="25966" y="50637"/>
                    <a:pt x="27238" y="50637"/>
                  </a:cubicBezTo>
                  <a:lnTo>
                    <a:pt x="63218" y="50637"/>
                  </a:lnTo>
                  <a:cubicBezTo>
                    <a:pt x="66708" y="50637"/>
                    <a:pt x="69644" y="48027"/>
                    <a:pt x="70003" y="44537"/>
                  </a:cubicBezTo>
                  <a:cubicBezTo>
                    <a:pt x="70231" y="42221"/>
                    <a:pt x="70362" y="39775"/>
                    <a:pt x="70362" y="37035"/>
                  </a:cubicBezTo>
                  <a:cubicBezTo>
                    <a:pt x="70362" y="28390"/>
                    <a:pt x="69155" y="19909"/>
                    <a:pt x="66741" y="11819"/>
                  </a:cubicBezTo>
                  <a:cubicBezTo>
                    <a:pt x="65991" y="9242"/>
                    <a:pt x="63805" y="7350"/>
                    <a:pt x="61130" y="6992"/>
                  </a:cubicBezTo>
                  <a:lnTo>
                    <a:pt x="16506" y="1055"/>
                  </a:lnTo>
                  <a:cubicBezTo>
                    <a:pt x="13505" y="631"/>
                    <a:pt x="10504" y="305"/>
                    <a:pt x="7438" y="44"/>
                  </a:cubicBezTo>
                  <a:cubicBezTo>
                    <a:pt x="7192" y="14"/>
                    <a:pt x="6946" y="0"/>
                    <a:pt x="67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3119250" y="3528650"/>
              <a:ext cx="1361925" cy="1588600"/>
            </a:xfrm>
            <a:custGeom>
              <a:avLst/>
              <a:gdLst/>
              <a:ahLst/>
              <a:cxnLst/>
              <a:rect l="l" t="t" r="r" b="b"/>
              <a:pathLst>
                <a:path w="54477" h="63544" extrusionOk="0">
                  <a:moveTo>
                    <a:pt x="6819" y="0"/>
                  </a:moveTo>
                  <a:cubicBezTo>
                    <a:pt x="3067" y="0"/>
                    <a:pt x="1" y="3034"/>
                    <a:pt x="1" y="6785"/>
                  </a:cubicBezTo>
                  <a:lnTo>
                    <a:pt x="1" y="54214"/>
                  </a:lnTo>
                  <a:cubicBezTo>
                    <a:pt x="1" y="57346"/>
                    <a:pt x="2121" y="60086"/>
                    <a:pt x="5155" y="60836"/>
                  </a:cubicBezTo>
                  <a:cubicBezTo>
                    <a:pt x="12331" y="62630"/>
                    <a:pt x="19769" y="63544"/>
                    <a:pt x="27239" y="63544"/>
                  </a:cubicBezTo>
                  <a:cubicBezTo>
                    <a:pt x="34709" y="63544"/>
                    <a:pt x="42146" y="62630"/>
                    <a:pt x="49322" y="60836"/>
                  </a:cubicBezTo>
                  <a:cubicBezTo>
                    <a:pt x="52356" y="60086"/>
                    <a:pt x="54476" y="57346"/>
                    <a:pt x="54476" y="54214"/>
                  </a:cubicBezTo>
                  <a:lnTo>
                    <a:pt x="54476" y="6785"/>
                  </a:lnTo>
                  <a:cubicBezTo>
                    <a:pt x="54476" y="3034"/>
                    <a:pt x="51410" y="0"/>
                    <a:pt x="476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3800200" y="3528650"/>
              <a:ext cx="680975" cy="1588600"/>
            </a:xfrm>
            <a:custGeom>
              <a:avLst/>
              <a:gdLst/>
              <a:ahLst/>
              <a:cxnLst/>
              <a:rect l="l" t="t" r="r" b="b"/>
              <a:pathLst>
                <a:path w="27239" h="63544" extrusionOk="0">
                  <a:moveTo>
                    <a:pt x="1" y="0"/>
                  </a:moveTo>
                  <a:lnTo>
                    <a:pt x="1" y="63544"/>
                  </a:lnTo>
                  <a:cubicBezTo>
                    <a:pt x="7471" y="63544"/>
                    <a:pt x="14908" y="62630"/>
                    <a:pt x="22084" y="60836"/>
                  </a:cubicBezTo>
                  <a:cubicBezTo>
                    <a:pt x="25118" y="60086"/>
                    <a:pt x="27238" y="57346"/>
                    <a:pt x="27238" y="54214"/>
                  </a:cubicBezTo>
                  <a:lnTo>
                    <a:pt x="27238" y="6785"/>
                  </a:lnTo>
                  <a:cubicBezTo>
                    <a:pt x="27238" y="3034"/>
                    <a:pt x="24172" y="0"/>
                    <a:pt x="204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1190625" y="238125"/>
              <a:ext cx="5219200" cy="5219200"/>
            </a:xfrm>
            <a:custGeom>
              <a:avLst/>
              <a:gdLst/>
              <a:ahLst/>
              <a:cxnLst/>
              <a:rect l="l" t="t" r="r" b="b"/>
              <a:pathLst>
                <a:path w="208768" h="208768" extrusionOk="0">
                  <a:moveTo>
                    <a:pt x="104384" y="27238"/>
                  </a:moveTo>
                  <a:cubicBezTo>
                    <a:pt x="146920" y="27238"/>
                    <a:pt x="181530" y="61847"/>
                    <a:pt x="181530" y="104384"/>
                  </a:cubicBezTo>
                  <a:cubicBezTo>
                    <a:pt x="181530" y="146920"/>
                    <a:pt x="146920" y="181530"/>
                    <a:pt x="104384" y="181530"/>
                  </a:cubicBezTo>
                  <a:cubicBezTo>
                    <a:pt x="61847" y="181530"/>
                    <a:pt x="27238" y="146920"/>
                    <a:pt x="27238" y="104384"/>
                  </a:cubicBezTo>
                  <a:cubicBezTo>
                    <a:pt x="27238" y="61847"/>
                    <a:pt x="61847" y="27238"/>
                    <a:pt x="104384" y="27238"/>
                  </a:cubicBezTo>
                  <a:close/>
                  <a:moveTo>
                    <a:pt x="104384" y="0"/>
                  </a:moveTo>
                  <a:cubicBezTo>
                    <a:pt x="46810" y="0"/>
                    <a:pt x="0" y="46842"/>
                    <a:pt x="0" y="104384"/>
                  </a:cubicBezTo>
                  <a:cubicBezTo>
                    <a:pt x="0" y="161925"/>
                    <a:pt x="46810" y="208767"/>
                    <a:pt x="104384" y="208767"/>
                  </a:cubicBezTo>
                  <a:cubicBezTo>
                    <a:pt x="161958" y="208767"/>
                    <a:pt x="208767" y="161925"/>
                    <a:pt x="208767" y="104384"/>
                  </a:cubicBezTo>
                  <a:cubicBezTo>
                    <a:pt x="208767" y="46842"/>
                    <a:pt x="161958" y="0"/>
                    <a:pt x="104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3800200" y="238125"/>
              <a:ext cx="2609625" cy="5219200"/>
            </a:xfrm>
            <a:custGeom>
              <a:avLst/>
              <a:gdLst/>
              <a:ahLst/>
              <a:cxnLst/>
              <a:rect l="l" t="t" r="r" b="b"/>
              <a:pathLst>
                <a:path w="104385" h="208768" extrusionOk="0">
                  <a:moveTo>
                    <a:pt x="1" y="0"/>
                  </a:moveTo>
                  <a:lnTo>
                    <a:pt x="1" y="27238"/>
                  </a:lnTo>
                  <a:cubicBezTo>
                    <a:pt x="42537" y="27238"/>
                    <a:pt x="77147" y="61847"/>
                    <a:pt x="77147" y="104384"/>
                  </a:cubicBezTo>
                  <a:cubicBezTo>
                    <a:pt x="77147" y="146920"/>
                    <a:pt x="42537" y="181530"/>
                    <a:pt x="1" y="181530"/>
                  </a:cubicBezTo>
                  <a:lnTo>
                    <a:pt x="1" y="208767"/>
                  </a:lnTo>
                  <a:cubicBezTo>
                    <a:pt x="57575" y="208767"/>
                    <a:pt x="104384" y="161925"/>
                    <a:pt x="104384" y="104384"/>
                  </a:cubicBezTo>
                  <a:cubicBezTo>
                    <a:pt x="104384" y="46842"/>
                    <a:pt x="5757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2584300" y="1887600"/>
              <a:ext cx="2457925" cy="1981125"/>
            </a:xfrm>
            <a:custGeom>
              <a:avLst/>
              <a:gdLst/>
              <a:ahLst/>
              <a:cxnLst/>
              <a:rect l="l" t="t" r="r" b="b"/>
              <a:pathLst>
                <a:path w="98317" h="79245" extrusionOk="0">
                  <a:moveTo>
                    <a:pt x="48670" y="1"/>
                  </a:moveTo>
                  <a:cubicBezTo>
                    <a:pt x="39832" y="1"/>
                    <a:pt x="30938" y="418"/>
                    <a:pt x="22051" y="1251"/>
                  </a:cubicBezTo>
                  <a:cubicBezTo>
                    <a:pt x="18496" y="1609"/>
                    <a:pt x="15788" y="4610"/>
                    <a:pt x="15886" y="8199"/>
                  </a:cubicBezTo>
                  <a:cubicBezTo>
                    <a:pt x="16082" y="17789"/>
                    <a:pt x="9884" y="31685"/>
                    <a:pt x="3915" y="39155"/>
                  </a:cubicBezTo>
                  <a:lnTo>
                    <a:pt x="1892" y="41667"/>
                  </a:lnTo>
                  <a:cubicBezTo>
                    <a:pt x="424" y="43493"/>
                    <a:pt x="0" y="45940"/>
                    <a:pt x="751" y="48158"/>
                  </a:cubicBezTo>
                  <a:cubicBezTo>
                    <a:pt x="1533" y="50376"/>
                    <a:pt x="3360" y="52040"/>
                    <a:pt x="5644" y="52562"/>
                  </a:cubicBezTo>
                  <a:cubicBezTo>
                    <a:pt x="14940" y="54747"/>
                    <a:pt x="21432" y="62935"/>
                    <a:pt x="21399" y="72492"/>
                  </a:cubicBezTo>
                  <a:cubicBezTo>
                    <a:pt x="21399" y="76211"/>
                    <a:pt x="24791" y="79245"/>
                    <a:pt x="28510" y="79245"/>
                  </a:cubicBezTo>
                  <a:lnTo>
                    <a:pt x="69318" y="79245"/>
                  </a:lnTo>
                  <a:cubicBezTo>
                    <a:pt x="73069" y="79245"/>
                    <a:pt x="75842" y="76113"/>
                    <a:pt x="75874" y="72362"/>
                  </a:cubicBezTo>
                  <a:cubicBezTo>
                    <a:pt x="75907" y="62609"/>
                    <a:pt x="82855" y="54225"/>
                    <a:pt x="92412" y="52398"/>
                  </a:cubicBezTo>
                  <a:cubicBezTo>
                    <a:pt x="94728" y="51942"/>
                    <a:pt x="96686" y="50311"/>
                    <a:pt x="97501" y="48093"/>
                  </a:cubicBezTo>
                  <a:cubicBezTo>
                    <a:pt x="98317" y="45842"/>
                    <a:pt x="97925" y="43363"/>
                    <a:pt x="96457" y="41471"/>
                  </a:cubicBezTo>
                  <a:lnTo>
                    <a:pt x="92804" y="36871"/>
                  </a:lnTo>
                  <a:cubicBezTo>
                    <a:pt x="85073" y="27216"/>
                    <a:pt x="81452" y="14592"/>
                    <a:pt x="83051" y="2164"/>
                  </a:cubicBezTo>
                  <a:cubicBezTo>
                    <a:pt x="71776" y="720"/>
                    <a:pt x="60270" y="1"/>
                    <a:pt x="48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3800200" y="1889500"/>
              <a:ext cx="1242025" cy="1979225"/>
            </a:xfrm>
            <a:custGeom>
              <a:avLst/>
              <a:gdLst/>
              <a:ahLst/>
              <a:cxnLst/>
              <a:rect l="l" t="t" r="r" b="b"/>
              <a:pathLst>
                <a:path w="49681" h="79169" extrusionOk="0">
                  <a:moveTo>
                    <a:pt x="1" y="0"/>
                  </a:moveTo>
                  <a:lnTo>
                    <a:pt x="1" y="79169"/>
                  </a:lnTo>
                  <a:lnTo>
                    <a:pt x="20682" y="79169"/>
                  </a:lnTo>
                  <a:cubicBezTo>
                    <a:pt x="24433" y="79169"/>
                    <a:pt x="27206" y="76037"/>
                    <a:pt x="27238" y="72286"/>
                  </a:cubicBezTo>
                  <a:cubicBezTo>
                    <a:pt x="27271" y="62533"/>
                    <a:pt x="34219" y="54149"/>
                    <a:pt x="43776" y="52322"/>
                  </a:cubicBezTo>
                  <a:cubicBezTo>
                    <a:pt x="46092" y="51866"/>
                    <a:pt x="48050" y="50235"/>
                    <a:pt x="48865" y="48017"/>
                  </a:cubicBezTo>
                  <a:cubicBezTo>
                    <a:pt x="49681" y="45766"/>
                    <a:pt x="49289" y="43254"/>
                    <a:pt x="47821" y="41395"/>
                  </a:cubicBezTo>
                  <a:lnTo>
                    <a:pt x="44168" y="36795"/>
                  </a:lnTo>
                  <a:cubicBezTo>
                    <a:pt x="36437" y="27140"/>
                    <a:pt x="32816" y="14516"/>
                    <a:pt x="34415" y="2088"/>
                  </a:cubicBezTo>
                  <a:cubicBezTo>
                    <a:pt x="23128" y="620"/>
                    <a:pt x="1161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1312194" y="1365391"/>
            <a:ext cx="793318" cy="672589"/>
            <a:chOff x="1190625" y="635250"/>
            <a:chExt cx="5219200" cy="4424925"/>
          </a:xfrm>
        </p:grpSpPr>
        <p:sp>
          <p:nvSpPr>
            <p:cNvPr id="1100" name="Google Shape;1100;p38"/>
            <p:cNvSpPr/>
            <p:nvPr/>
          </p:nvSpPr>
          <p:spPr>
            <a:xfrm>
              <a:off x="4254425" y="635250"/>
              <a:ext cx="2155400" cy="4424925"/>
            </a:xfrm>
            <a:custGeom>
              <a:avLst/>
              <a:gdLst/>
              <a:ahLst/>
              <a:cxnLst/>
              <a:rect l="l" t="t" r="r" b="b"/>
              <a:pathLst>
                <a:path w="86216" h="176997" extrusionOk="0">
                  <a:moveTo>
                    <a:pt x="6786" y="1"/>
                  </a:moveTo>
                  <a:cubicBezTo>
                    <a:pt x="3034" y="1"/>
                    <a:pt x="1" y="3035"/>
                    <a:pt x="1" y="6818"/>
                  </a:cubicBezTo>
                  <a:lnTo>
                    <a:pt x="1" y="170179"/>
                  </a:lnTo>
                  <a:cubicBezTo>
                    <a:pt x="1" y="173963"/>
                    <a:pt x="3034" y="176996"/>
                    <a:pt x="6786" y="176996"/>
                  </a:cubicBezTo>
                  <a:lnTo>
                    <a:pt x="79398" y="176996"/>
                  </a:lnTo>
                  <a:cubicBezTo>
                    <a:pt x="83181" y="176996"/>
                    <a:pt x="86215" y="173963"/>
                    <a:pt x="86215" y="170179"/>
                  </a:cubicBezTo>
                  <a:lnTo>
                    <a:pt x="86215" y="6818"/>
                  </a:lnTo>
                  <a:cubicBezTo>
                    <a:pt x="86215" y="3035"/>
                    <a:pt x="83181" y="1"/>
                    <a:pt x="79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5331700" y="635250"/>
              <a:ext cx="1078125" cy="4424925"/>
            </a:xfrm>
            <a:custGeom>
              <a:avLst/>
              <a:gdLst/>
              <a:ahLst/>
              <a:cxnLst/>
              <a:rect l="l" t="t" r="r" b="b"/>
              <a:pathLst>
                <a:path w="43125" h="176997" extrusionOk="0">
                  <a:moveTo>
                    <a:pt x="1" y="1"/>
                  </a:moveTo>
                  <a:lnTo>
                    <a:pt x="1" y="176996"/>
                  </a:lnTo>
                  <a:lnTo>
                    <a:pt x="36307" y="176996"/>
                  </a:lnTo>
                  <a:cubicBezTo>
                    <a:pt x="40090" y="176996"/>
                    <a:pt x="43124" y="173963"/>
                    <a:pt x="43124" y="170179"/>
                  </a:cubicBezTo>
                  <a:lnTo>
                    <a:pt x="43124" y="6818"/>
                  </a:lnTo>
                  <a:cubicBezTo>
                    <a:pt x="43124" y="3035"/>
                    <a:pt x="40090" y="1"/>
                    <a:pt x="363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a:off x="4764925" y="1316200"/>
              <a:ext cx="1134400" cy="340075"/>
            </a:xfrm>
            <a:custGeom>
              <a:avLst/>
              <a:gdLst/>
              <a:ahLst/>
              <a:cxnLst/>
              <a:rect l="l" t="t" r="r" b="b"/>
              <a:pathLst>
                <a:path w="45376" h="13603" extrusionOk="0">
                  <a:moveTo>
                    <a:pt x="6786" y="0"/>
                  </a:moveTo>
                  <a:cubicBezTo>
                    <a:pt x="3035" y="0"/>
                    <a:pt x="1" y="3034"/>
                    <a:pt x="1" y="6785"/>
                  </a:cubicBezTo>
                  <a:cubicBezTo>
                    <a:pt x="1" y="10569"/>
                    <a:pt x="3035" y="13603"/>
                    <a:pt x="6786" y="13603"/>
                  </a:cubicBezTo>
                  <a:lnTo>
                    <a:pt x="38558" y="13603"/>
                  </a:lnTo>
                  <a:cubicBezTo>
                    <a:pt x="42309" y="13603"/>
                    <a:pt x="45375" y="10569"/>
                    <a:pt x="45375" y="6785"/>
                  </a:cubicBezTo>
                  <a:cubicBezTo>
                    <a:pt x="45375" y="3034"/>
                    <a:pt x="42309" y="0"/>
                    <a:pt x="38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4764925" y="1997150"/>
              <a:ext cx="1134400" cy="340075"/>
            </a:xfrm>
            <a:custGeom>
              <a:avLst/>
              <a:gdLst/>
              <a:ahLst/>
              <a:cxnLst/>
              <a:rect l="l" t="t" r="r" b="b"/>
              <a:pathLst>
                <a:path w="45376" h="13603" extrusionOk="0">
                  <a:moveTo>
                    <a:pt x="6786" y="0"/>
                  </a:moveTo>
                  <a:cubicBezTo>
                    <a:pt x="3035" y="0"/>
                    <a:pt x="1" y="3034"/>
                    <a:pt x="1" y="6785"/>
                  </a:cubicBezTo>
                  <a:cubicBezTo>
                    <a:pt x="1" y="10536"/>
                    <a:pt x="3035" y="13603"/>
                    <a:pt x="6786" y="13603"/>
                  </a:cubicBezTo>
                  <a:lnTo>
                    <a:pt x="38558" y="13603"/>
                  </a:lnTo>
                  <a:cubicBezTo>
                    <a:pt x="42309" y="13603"/>
                    <a:pt x="45375" y="10536"/>
                    <a:pt x="45375" y="6785"/>
                  </a:cubicBezTo>
                  <a:cubicBezTo>
                    <a:pt x="45375" y="3034"/>
                    <a:pt x="42309" y="0"/>
                    <a:pt x="38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4764925" y="2677275"/>
              <a:ext cx="1134400" cy="340900"/>
            </a:xfrm>
            <a:custGeom>
              <a:avLst/>
              <a:gdLst/>
              <a:ahLst/>
              <a:cxnLst/>
              <a:rect l="l" t="t" r="r" b="b"/>
              <a:pathLst>
                <a:path w="45376" h="13636" extrusionOk="0">
                  <a:moveTo>
                    <a:pt x="6786" y="0"/>
                  </a:moveTo>
                  <a:cubicBezTo>
                    <a:pt x="3035" y="0"/>
                    <a:pt x="1" y="3066"/>
                    <a:pt x="1" y="6818"/>
                  </a:cubicBezTo>
                  <a:cubicBezTo>
                    <a:pt x="1" y="10569"/>
                    <a:pt x="3035" y="13635"/>
                    <a:pt x="6786" y="13635"/>
                  </a:cubicBezTo>
                  <a:lnTo>
                    <a:pt x="38558" y="13635"/>
                  </a:lnTo>
                  <a:cubicBezTo>
                    <a:pt x="42309" y="13635"/>
                    <a:pt x="45375" y="10569"/>
                    <a:pt x="45375" y="6818"/>
                  </a:cubicBezTo>
                  <a:cubicBezTo>
                    <a:pt x="45375" y="3066"/>
                    <a:pt x="42309" y="0"/>
                    <a:pt x="38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5331700" y="2677275"/>
              <a:ext cx="567625" cy="340900"/>
            </a:xfrm>
            <a:custGeom>
              <a:avLst/>
              <a:gdLst/>
              <a:ahLst/>
              <a:cxnLst/>
              <a:rect l="l" t="t" r="r" b="b"/>
              <a:pathLst>
                <a:path w="22705" h="13636" extrusionOk="0">
                  <a:moveTo>
                    <a:pt x="1" y="0"/>
                  </a:moveTo>
                  <a:lnTo>
                    <a:pt x="1" y="13635"/>
                  </a:lnTo>
                  <a:lnTo>
                    <a:pt x="15887" y="13635"/>
                  </a:lnTo>
                  <a:cubicBezTo>
                    <a:pt x="19638" y="13635"/>
                    <a:pt x="22704" y="10569"/>
                    <a:pt x="22704" y="6818"/>
                  </a:cubicBezTo>
                  <a:cubicBezTo>
                    <a:pt x="22704" y="3066"/>
                    <a:pt x="19638" y="0"/>
                    <a:pt x="158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5331700" y="1997150"/>
              <a:ext cx="567625" cy="340075"/>
            </a:xfrm>
            <a:custGeom>
              <a:avLst/>
              <a:gdLst/>
              <a:ahLst/>
              <a:cxnLst/>
              <a:rect l="l" t="t" r="r" b="b"/>
              <a:pathLst>
                <a:path w="22705" h="13603" extrusionOk="0">
                  <a:moveTo>
                    <a:pt x="1" y="0"/>
                  </a:moveTo>
                  <a:lnTo>
                    <a:pt x="1" y="13603"/>
                  </a:lnTo>
                  <a:lnTo>
                    <a:pt x="15887" y="13603"/>
                  </a:lnTo>
                  <a:cubicBezTo>
                    <a:pt x="19638" y="13603"/>
                    <a:pt x="22704" y="10536"/>
                    <a:pt x="22704" y="6785"/>
                  </a:cubicBezTo>
                  <a:cubicBezTo>
                    <a:pt x="22704" y="3034"/>
                    <a:pt x="19638" y="0"/>
                    <a:pt x="158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5331700" y="1316200"/>
              <a:ext cx="567625" cy="340075"/>
            </a:xfrm>
            <a:custGeom>
              <a:avLst/>
              <a:gdLst/>
              <a:ahLst/>
              <a:cxnLst/>
              <a:rect l="l" t="t" r="r" b="b"/>
              <a:pathLst>
                <a:path w="22705" h="13603" extrusionOk="0">
                  <a:moveTo>
                    <a:pt x="1" y="0"/>
                  </a:moveTo>
                  <a:lnTo>
                    <a:pt x="1" y="13603"/>
                  </a:lnTo>
                  <a:lnTo>
                    <a:pt x="15887" y="13603"/>
                  </a:lnTo>
                  <a:cubicBezTo>
                    <a:pt x="19638" y="13603"/>
                    <a:pt x="22704" y="10569"/>
                    <a:pt x="22704" y="6785"/>
                  </a:cubicBezTo>
                  <a:cubicBezTo>
                    <a:pt x="22704" y="3034"/>
                    <a:pt x="19638" y="0"/>
                    <a:pt x="158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2552500" y="4039150"/>
              <a:ext cx="1021025" cy="1021025"/>
            </a:xfrm>
            <a:custGeom>
              <a:avLst/>
              <a:gdLst/>
              <a:ahLst/>
              <a:cxnLst/>
              <a:rect l="l" t="t" r="r" b="b"/>
              <a:pathLst>
                <a:path w="40841" h="40841" extrusionOk="0">
                  <a:moveTo>
                    <a:pt x="6785" y="0"/>
                  </a:moveTo>
                  <a:cubicBezTo>
                    <a:pt x="3034" y="0"/>
                    <a:pt x="0" y="3034"/>
                    <a:pt x="0" y="6818"/>
                  </a:cubicBezTo>
                  <a:lnTo>
                    <a:pt x="0" y="34023"/>
                  </a:lnTo>
                  <a:cubicBezTo>
                    <a:pt x="0" y="37807"/>
                    <a:pt x="3034" y="40840"/>
                    <a:pt x="6785" y="40840"/>
                  </a:cubicBezTo>
                  <a:lnTo>
                    <a:pt x="34023" y="40840"/>
                  </a:lnTo>
                  <a:cubicBezTo>
                    <a:pt x="37774" y="40840"/>
                    <a:pt x="40840" y="37807"/>
                    <a:pt x="40840" y="34023"/>
                  </a:cubicBezTo>
                  <a:lnTo>
                    <a:pt x="40840" y="6818"/>
                  </a:lnTo>
                  <a:cubicBezTo>
                    <a:pt x="40840" y="3034"/>
                    <a:pt x="37774" y="0"/>
                    <a:pt x="340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3063000" y="4039150"/>
              <a:ext cx="510525" cy="1021025"/>
            </a:xfrm>
            <a:custGeom>
              <a:avLst/>
              <a:gdLst/>
              <a:ahLst/>
              <a:cxnLst/>
              <a:rect l="l" t="t" r="r" b="b"/>
              <a:pathLst>
                <a:path w="20421" h="40841" extrusionOk="0">
                  <a:moveTo>
                    <a:pt x="0" y="0"/>
                  </a:moveTo>
                  <a:lnTo>
                    <a:pt x="0" y="40840"/>
                  </a:lnTo>
                  <a:lnTo>
                    <a:pt x="13603" y="40840"/>
                  </a:lnTo>
                  <a:cubicBezTo>
                    <a:pt x="17354" y="40840"/>
                    <a:pt x="20420" y="37807"/>
                    <a:pt x="20420" y="34023"/>
                  </a:cubicBezTo>
                  <a:lnTo>
                    <a:pt x="20420" y="6818"/>
                  </a:lnTo>
                  <a:cubicBezTo>
                    <a:pt x="20420" y="3034"/>
                    <a:pt x="17354" y="0"/>
                    <a:pt x="136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1190625" y="1316200"/>
              <a:ext cx="3743950" cy="3063025"/>
            </a:xfrm>
            <a:custGeom>
              <a:avLst/>
              <a:gdLst/>
              <a:ahLst/>
              <a:cxnLst/>
              <a:rect l="l" t="t" r="r" b="b"/>
              <a:pathLst>
                <a:path w="149758" h="122521" extrusionOk="0">
                  <a:moveTo>
                    <a:pt x="20420" y="0"/>
                  </a:moveTo>
                  <a:cubicBezTo>
                    <a:pt x="9166" y="0"/>
                    <a:pt x="0" y="9167"/>
                    <a:pt x="0" y="20420"/>
                  </a:cubicBezTo>
                  <a:lnTo>
                    <a:pt x="0" y="102101"/>
                  </a:lnTo>
                  <a:cubicBezTo>
                    <a:pt x="0" y="113354"/>
                    <a:pt x="9166" y="122521"/>
                    <a:pt x="20420" y="122521"/>
                  </a:cubicBezTo>
                  <a:lnTo>
                    <a:pt x="129338" y="122521"/>
                  </a:lnTo>
                  <a:cubicBezTo>
                    <a:pt x="140592" y="122521"/>
                    <a:pt x="149758" y="113354"/>
                    <a:pt x="149758" y="102101"/>
                  </a:cubicBezTo>
                  <a:lnTo>
                    <a:pt x="149758" y="20420"/>
                  </a:lnTo>
                  <a:cubicBezTo>
                    <a:pt x="149758" y="9167"/>
                    <a:pt x="140592" y="0"/>
                    <a:pt x="1293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3063000" y="1316200"/>
              <a:ext cx="1871575" cy="3063025"/>
            </a:xfrm>
            <a:custGeom>
              <a:avLst/>
              <a:gdLst/>
              <a:ahLst/>
              <a:cxnLst/>
              <a:rect l="l" t="t" r="r" b="b"/>
              <a:pathLst>
                <a:path w="74863" h="122521" extrusionOk="0">
                  <a:moveTo>
                    <a:pt x="0" y="0"/>
                  </a:moveTo>
                  <a:lnTo>
                    <a:pt x="0" y="122521"/>
                  </a:lnTo>
                  <a:lnTo>
                    <a:pt x="54443" y="122521"/>
                  </a:lnTo>
                  <a:cubicBezTo>
                    <a:pt x="65697" y="122521"/>
                    <a:pt x="74863" y="113354"/>
                    <a:pt x="74863" y="102101"/>
                  </a:cubicBezTo>
                  <a:lnTo>
                    <a:pt x="74863" y="20420"/>
                  </a:lnTo>
                  <a:cubicBezTo>
                    <a:pt x="74863" y="9167"/>
                    <a:pt x="65697" y="0"/>
                    <a:pt x="544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2211625" y="4720075"/>
              <a:ext cx="1701950" cy="340100"/>
            </a:xfrm>
            <a:custGeom>
              <a:avLst/>
              <a:gdLst/>
              <a:ahLst/>
              <a:cxnLst/>
              <a:rect l="l" t="t" r="r" b="b"/>
              <a:pathLst>
                <a:path w="68078" h="13604" extrusionOk="0">
                  <a:moveTo>
                    <a:pt x="6818" y="1"/>
                  </a:moveTo>
                  <a:cubicBezTo>
                    <a:pt x="3066" y="1"/>
                    <a:pt x="0" y="3034"/>
                    <a:pt x="0" y="6786"/>
                  </a:cubicBezTo>
                  <a:cubicBezTo>
                    <a:pt x="0" y="10570"/>
                    <a:pt x="3066" y="13603"/>
                    <a:pt x="6818" y="13603"/>
                  </a:cubicBezTo>
                  <a:lnTo>
                    <a:pt x="61260" y="13603"/>
                  </a:lnTo>
                  <a:cubicBezTo>
                    <a:pt x="65044" y="13603"/>
                    <a:pt x="68078" y="10570"/>
                    <a:pt x="68078" y="6786"/>
                  </a:cubicBezTo>
                  <a:cubicBezTo>
                    <a:pt x="68078" y="3034"/>
                    <a:pt x="65044" y="1"/>
                    <a:pt x="61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5388800" y="3358200"/>
              <a:ext cx="340075" cy="340100"/>
            </a:xfrm>
            <a:custGeom>
              <a:avLst/>
              <a:gdLst/>
              <a:ahLst/>
              <a:cxnLst/>
              <a:rect l="l" t="t" r="r" b="b"/>
              <a:pathLst>
                <a:path w="13603" h="13604" extrusionOk="0">
                  <a:moveTo>
                    <a:pt x="6818" y="1"/>
                  </a:moveTo>
                  <a:cubicBezTo>
                    <a:pt x="3034" y="1"/>
                    <a:pt x="0" y="3067"/>
                    <a:pt x="0" y="6818"/>
                  </a:cubicBezTo>
                  <a:cubicBezTo>
                    <a:pt x="0" y="10569"/>
                    <a:pt x="3034" y="13603"/>
                    <a:pt x="6818" y="13603"/>
                  </a:cubicBezTo>
                  <a:cubicBezTo>
                    <a:pt x="10569" y="13603"/>
                    <a:pt x="13603" y="10569"/>
                    <a:pt x="13603" y="6818"/>
                  </a:cubicBezTo>
                  <a:cubicBezTo>
                    <a:pt x="13603" y="3067"/>
                    <a:pt x="10569" y="1"/>
                    <a:pt x="68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5388800" y="4039150"/>
              <a:ext cx="340075" cy="340075"/>
            </a:xfrm>
            <a:custGeom>
              <a:avLst/>
              <a:gdLst/>
              <a:ahLst/>
              <a:cxnLst/>
              <a:rect l="l" t="t" r="r" b="b"/>
              <a:pathLst>
                <a:path w="13603" h="13603" extrusionOk="0">
                  <a:moveTo>
                    <a:pt x="6818" y="0"/>
                  </a:moveTo>
                  <a:cubicBezTo>
                    <a:pt x="3034" y="0"/>
                    <a:pt x="0" y="3034"/>
                    <a:pt x="0" y="6818"/>
                  </a:cubicBezTo>
                  <a:cubicBezTo>
                    <a:pt x="0" y="10569"/>
                    <a:pt x="3034" y="13603"/>
                    <a:pt x="6818" y="13603"/>
                  </a:cubicBezTo>
                  <a:cubicBezTo>
                    <a:pt x="10569" y="13603"/>
                    <a:pt x="13603" y="10569"/>
                    <a:pt x="13603" y="6818"/>
                  </a:cubicBezTo>
                  <a:cubicBezTo>
                    <a:pt x="13603" y="3034"/>
                    <a:pt x="10569" y="0"/>
                    <a:pt x="6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3063000" y="4720075"/>
              <a:ext cx="850575" cy="340100"/>
            </a:xfrm>
            <a:custGeom>
              <a:avLst/>
              <a:gdLst/>
              <a:ahLst/>
              <a:cxnLst/>
              <a:rect l="l" t="t" r="r" b="b"/>
              <a:pathLst>
                <a:path w="34023" h="13604" extrusionOk="0">
                  <a:moveTo>
                    <a:pt x="0" y="1"/>
                  </a:moveTo>
                  <a:lnTo>
                    <a:pt x="0" y="13603"/>
                  </a:lnTo>
                  <a:lnTo>
                    <a:pt x="27205" y="13603"/>
                  </a:lnTo>
                  <a:cubicBezTo>
                    <a:pt x="30989" y="13603"/>
                    <a:pt x="34023" y="10570"/>
                    <a:pt x="34023" y="6786"/>
                  </a:cubicBezTo>
                  <a:cubicBezTo>
                    <a:pt x="34023" y="3034"/>
                    <a:pt x="30989" y="1"/>
                    <a:pt x="272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1530675" y="1656250"/>
              <a:ext cx="3063850" cy="2382925"/>
            </a:xfrm>
            <a:custGeom>
              <a:avLst/>
              <a:gdLst/>
              <a:ahLst/>
              <a:cxnLst/>
              <a:rect l="l" t="t" r="r" b="b"/>
              <a:pathLst>
                <a:path w="122554" h="95317" extrusionOk="0">
                  <a:moveTo>
                    <a:pt x="6818" y="1"/>
                  </a:moveTo>
                  <a:cubicBezTo>
                    <a:pt x="3067" y="1"/>
                    <a:pt x="0" y="3067"/>
                    <a:pt x="0" y="6818"/>
                  </a:cubicBezTo>
                  <a:lnTo>
                    <a:pt x="0" y="88499"/>
                  </a:lnTo>
                  <a:cubicBezTo>
                    <a:pt x="0" y="92250"/>
                    <a:pt x="3067" y="95316"/>
                    <a:pt x="6818" y="95316"/>
                  </a:cubicBezTo>
                  <a:lnTo>
                    <a:pt x="115736" y="95316"/>
                  </a:lnTo>
                  <a:cubicBezTo>
                    <a:pt x="119487" y="95316"/>
                    <a:pt x="122553" y="92250"/>
                    <a:pt x="122553" y="88499"/>
                  </a:cubicBezTo>
                  <a:lnTo>
                    <a:pt x="122553" y="6818"/>
                  </a:lnTo>
                  <a:cubicBezTo>
                    <a:pt x="122553" y="3067"/>
                    <a:pt x="119487" y="1"/>
                    <a:pt x="1157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3063000" y="1656250"/>
              <a:ext cx="1531525" cy="2382925"/>
            </a:xfrm>
            <a:custGeom>
              <a:avLst/>
              <a:gdLst/>
              <a:ahLst/>
              <a:cxnLst/>
              <a:rect l="l" t="t" r="r" b="b"/>
              <a:pathLst>
                <a:path w="61261" h="95317" extrusionOk="0">
                  <a:moveTo>
                    <a:pt x="0" y="1"/>
                  </a:moveTo>
                  <a:lnTo>
                    <a:pt x="0" y="95316"/>
                  </a:lnTo>
                  <a:lnTo>
                    <a:pt x="54443" y="95316"/>
                  </a:lnTo>
                  <a:cubicBezTo>
                    <a:pt x="58194" y="95316"/>
                    <a:pt x="61260" y="92250"/>
                    <a:pt x="61260" y="88499"/>
                  </a:cubicBezTo>
                  <a:lnTo>
                    <a:pt x="61260" y="6818"/>
                  </a:lnTo>
                  <a:cubicBezTo>
                    <a:pt x="61260" y="3067"/>
                    <a:pt x="58194" y="1"/>
                    <a:pt x="544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38"/>
          <p:cNvGrpSpPr/>
          <p:nvPr/>
        </p:nvGrpSpPr>
        <p:grpSpPr>
          <a:xfrm>
            <a:off x="7049517" y="1365308"/>
            <a:ext cx="672755" cy="672755"/>
            <a:chOff x="1190625" y="238125"/>
            <a:chExt cx="5219200" cy="5219200"/>
          </a:xfrm>
        </p:grpSpPr>
        <p:sp>
          <p:nvSpPr>
            <p:cNvPr id="1119" name="Google Shape;1119;p38"/>
            <p:cNvSpPr/>
            <p:nvPr/>
          </p:nvSpPr>
          <p:spPr>
            <a:xfrm>
              <a:off x="1190625" y="238125"/>
              <a:ext cx="5219200" cy="5219200"/>
            </a:xfrm>
            <a:custGeom>
              <a:avLst/>
              <a:gdLst/>
              <a:ahLst/>
              <a:cxnLst/>
              <a:rect l="l" t="t" r="r" b="b"/>
              <a:pathLst>
                <a:path w="208768" h="208768" extrusionOk="0">
                  <a:moveTo>
                    <a:pt x="22703" y="0"/>
                  </a:moveTo>
                  <a:cubicBezTo>
                    <a:pt x="10177" y="0"/>
                    <a:pt x="0" y="10177"/>
                    <a:pt x="0" y="22703"/>
                  </a:cubicBezTo>
                  <a:lnTo>
                    <a:pt x="0" y="186064"/>
                  </a:lnTo>
                  <a:cubicBezTo>
                    <a:pt x="0" y="198590"/>
                    <a:pt x="10177" y="208767"/>
                    <a:pt x="22703" y="208767"/>
                  </a:cubicBezTo>
                  <a:lnTo>
                    <a:pt x="186064" y="208767"/>
                  </a:lnTo>
                  <a:cubicBezTo>
                    <a:pt x="198590" y="208767"/>
                    <a:pt x="208767" y="198590"/>
                    <a:pt x="208767" y="186064"/>
                  </a:cubicBezTo>
                  <a:lnTo>
                    <a:pt x="208767" y="22703"/>
                  </a:lnTo>
                  <a:cubicBezTo>
                    <a:pt x="208767" y="10177"/>
                    <a:pt x="198590" y="0"/>
                    <a:pt x="186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3800200" y="238125"/>
              <a:ext cx="2609625" cy="5219200"/>
            </a:xfrm>
            <a:custGeom>
              <a:avLst/>
              <a:gdLst/>
              <a:ahLst/>
              <a:cxnLst/>
              <a:rect l="l" t="t" r="r" b="b"/>
              <a:pathLst>
                <a:path w="104385" h="208768" extrusionOk="0">
                  <a:moveTo>
                    <a:pt x="1" y="0"/>
                  </a:moveTo>
                  <a:lnTo>
                    <a:pt x="1" y="208767"/>
                  </a:lnTo>
                  <a:lnTo>
                    <a:pt x="81681" y="208767"/>
                  </a:lnTo>
                  <a:cubicBezTo>
                    <a:pt x="94207" y="208767"/>
                    <a:pt x="104384" y="198590"/>
                    <a:pt x="104384" y="186064"/>
                  </a:cubicBezTo>
                  <a:lnTo>
                    <a:pt x="104384" y="22703"/>
                  </a:lnTo>
                  <a:cubicBezTo>
                    <a:pt x="104384" y="10177"/>
                    <a:pt x="94207" y="0"/>
                    <a:pt x="816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1530675" y="578175"/>
              <a:ext cx="4539075" cy="4539075"/>
            </a:xfrm>
            <a:custGeom>
              <a:avLst/>
              <a:gdLst/>
              <a:ahLst/>
              <a:cxnLst/>
              <a:rect l="l" t="t" r="r" b="b"/>
              <a:pathLst>
                <a:path w="181563" h="181563" extrusionOk="0">
                  <a:moveTo>
                    <a:pt x="9101" y="0"/>
                  </a:moveTo>
                  <a:cubicBezTo>
                    <a:pt x="4078" y="0"/>
                    <a:pt x="0" y="4078"/>
                    <a:pt x="0" y="9101"/>
                  </a:cubicBezTo>
                  <a:lnTo>
                    <a:pt x="0" y="172462"/>
                  </a:lnTo>
                  <a:cubicBezTo>
                    <a:pt x="0" y="177485"/>
                    <a:pt x="4078" y="181563"/>
                    <a:pt x="9101" y="181563"/>
                  </a:cubicBezTo>
                  <a:lnTo>
                    <a:pt x="172462" y="181563"/>
                  </a:lnTo>
                  <a:cubicBezTo>
                    <a:pt x="177485" y="181563"/>
                    <a:pt x="181563" y="177485"/>
                    <a:pt x="181563" y="172462"/>
                  </a:cubicBezTo>
                  <a:lnTo>
                    <a:pt x="181563" y="9101"/>
                  </a:lnTo>
                  <a:cubicBezTo>
                    <a:pt x="181563" y="4078"/>
                    <a:pt x="177485" y="0"/>
                    <a:pt x="1724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3800200" y="578175"/>
              <a:ext cx="2269550" cy="4539075"/>
            </a:xfrm>
            <a:custGeom>
              <a:avLst/>
              <a:gdLst/>
              <a:ahLst/>
              <a:cxnLst/>
              <a:rect l="l" t="t" r="r" b="b"/>
              <a:pathLst>
                <a:path w="90782" h="181563" extrusionOk="0">
                  <a:moveTo>
                    <a:pt x="1" y="0"/>
                  </a:moveTo>
                  <a:lnTo>
                    <a:pt x="1" y="181563"/>
                  </a:lnTo>
                  <a:lnTo>
                    <a:pt x="81681" y="181563"/>
                  </a:lnTo>
                  <a:cubicBezTo>
                    <a:pt x="86704" y="181563"/>
                    <a:pt x="90782" y="177485"/>
                    <a:pt x="90782" y="172462"/>
                  </a:cubicBezTo>
                  <a:lnTo>
                    <a:pt x="90782" y="9101"/>
                  </a:lnTo>
                  <a:cubicBezTo>
                    <a:pt x="90782" y="4078"/>
                    <a:pt x="86704" y="0"/>
                    <a:pt x="81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2081950" y="3528225"/>
              <a:ext cx="1054450" cy="1021250"/>
            </a:xfrm>
            <a:custGeom>
              <a:avLst/>
              <a:gdLst/>
              <a:ahLst/>
              <a:cxnLst/>
              <a:rect l="l" t="t" r="r" b="b"/>
              <a:pathLst>
                <a:path w="42178" h="40850" extrusionOk="0">
                  <a:moveTo>
                    <a:pt x="7466" y="1"/>
                  </a:moveTo>
                  <a:cubicBezTo>
                    <a:pt x="5725" y="1"/>
                    <a:pt x="3980" y="670"/>
                    <a:pt x="2643" y="2007"/>
                  </a:cubicBezTo>
                  <a:cubicBezTo>
                    <a:pt x="1" y="4649"/>
                    <a:pt x="1" y="8988"/>
                    <a:pt x="2643" y="11630"/>
                  </a:cubicBezTo>
                  <a:lnTo>
                    <a:pt x="11450" y="20437"/>
                  </a:lnTo>
                  <a:lnTo>
                    <a:pt x="2643" y="29245"/>
                  </a:lnTo>
                  <a:cubicBezTo>
                    <a:pt x="1" y="31887"/>
                    <a:pt x="1" y="36193"/>
                    <a:pt x="2643" y="38867"/>
                  </a:cubicBezTo>
                  <a:cubicBezTo>
                    <a:pt x="3980" y="40189"/>
                    <a:pt x="5725" y="40849"/>
                    <a:pt x="7466" y="40849"/>
                  </a:cubicBezTo>
                  <a:cubicBezTo>
                    <a:pt x="9207" y="40849"/>
                    <a:pt x="10944" y="40189"/>
                    <a:pt x="12266" y="38867"/>
                  </a:cubicBezTo>
                  <a:lnTo>
                    <a:pt x="21073" y="30060"/>
                  </a:lnTo>
                  <a:lnTo>
                    <a:pt x="29880" y="38867"/>
                  </a:lnTo>
                  <a:cubicBezTo>
                    <a:pt x="31201" y="40189"/>
                    <a:pt x="32947" y="40849"/>
                    <a:pt x="34692" y="40849"/>
                  </a:cubicBezTo>
                  <a:cubicBezTo>
                    <a:pt x="36437" y="40849"/>
                    <a:pt x="38182" y="40189"/>
                    <a:pt x="39503" y="38867"/>
                  </a:cubicBezTo>
                  <a:cubicBezTo>
                    <a:pt x="42178" y="36193"/>
                    <a:pt x="42178" y="31887"/>
                    <a:pt x="39503" y="29245"/>
                  </a:cubicBezTo>
                  <a:lnTo>
                    <a:pt x="30696" y="20437"/>
                  </a:lnTo>
                  <a:lnTo>
                    <a:pt x="39503" y="11630"/>
                  </a:lnTo>
                  <a:cubicBezTo>
                    <a:pt x="42178" y="8988"/>
                    <a:pt x="42178" y="4649"/>
                    <a:pt x="39503" y="2007"/>
                  </a:cubicBezTo>
                  <a:cubicBezTo>
                    <a:pt x="38182" y="670"/>
                    <a:pt x="36437" y="1"/>
                    <a:pt x="34692" y="1"/>
                  </a:cubicBezTo>
                  <a:cubicBezTo>
                    <a:pt x="32947" y="1"/>
                    <a:pt x="31201" y="670"/>
                    <a:pt x="29880" y="2007"/>
                  </a:cubicBezTo>
                  <a:lnTo>
                    <a:pt x="21073" y="10814"/>
                  </a:lnTo>
                  <a:lnTo>
                    <a:pt x="12266" y="2007"/>
                  </a:lnTo>
                  <a:cubicBezTo>
                    <a:pt x="10944" y="670"/>
                    <a:pt x="9207" y="1"/>
                    <a:pt x="7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3629775" y="238125"/>
              <a:ext cx="340900" cy="5219200"/>
            </a:xfrm>
            <a:custGeom>
              <a:avLst/>
              <a:gdLst/>
              <a:ahLst/>
              <a:cxnLst/>
              <a:rect l="l" t="t" r="r" b="b"/>
              <a:pathLst>
                <a:path w="13636" h="208768" extrusionOk="0">
                  <a:moveTo>
                    <a:pt x="0" y="0"/>
                  </a:moveTo>
                  <a:lnTo>
                    <a:pt x="0" y="208767"/>
                  </a:lnTo>
                  <a:lnTo>
                    <a:pt x="13635" y="208767"/>
                  </a:lnTo>
                  <a:lnTo>
                    <a:pt x="136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1190625" y="2677275"/>
              <a:ext cx="5219200" cy="340900"/>
            </a:xfrm>
            <a:custGeom>
              <a:avLst/>
              <a:gdLst/>
              <a:ahLst/>
              <a:cxnLst/>
              <a:rect l="l" t="t" r="r" b="b"/>
              <a:pathLst>
                <a:path w="208768" h="13636" extrusionOk="0">
                  <a:moveTo>
                    <a:pt x="0" y="0"/>
                  </a:moveTo>
                  <a:lnTo>
                    <a:pt x="0" y="13635"/>
                  </a:lnTo>
                  <a:lnTo>
                    <a:pt x="208767" y="13635"/>
                  </a:lnTo>
                  <a:lnTo>
                    <a:pt x="2087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3800200" y="238125"/>
              <a:ext cx="170475" cy="5219200"/>
            </a:xfrm>
            <a:custGeom>
              <a:avLst/>
              <a:gdLst/>
              <a:ahLst/>
              <a:cxnLst/>
              <a:rect l="l" t="t" r="r" b="b"/>
              <a:pathLst>
                <a:path w="6819" h="208768" extrusionOk="0">
                  <a:moveTo>
                    <a:pt x="1" y="0"/>
                  </a:moveTo>
                  <a:lnTo>
                    <a:pt x="1" y="208767"/>
                  </a:lnTo>
                  <a:lnTo>
                    <a:pt x="6818" y="208767"/>
                  </a:lnTo>
                  <a:lnTo>
                    <a:pt x="68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3800200" y="2677275"/>
              <a:ext cx="2609625" cy="340900"/>
            </a:xfrm>
            <a:custGeom>
              <a:avLst/>
              <a:gdLst/>
              <a:ahLst/>
              <a:cxnLst/>
              <a:rect l="l" t="t" r="r" b="b"/>
              <a:pathLst>
                <a:path w="104385" h="13636" extrusionOk="0">
                  <a:moveTo>
                    <a:pt x="1" y="0"/>
                  </a:moveTo>
                  <a:lnTo>
                    <a:pt x="1" y="13635"/>
                  </a:lnTo>
                  <a:lnTo>
                    <a:pt x="104384" y="13635"/>
                  </a:lnTo>
                  <a:lnTo>
                    <a:pt x="1043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4310700" y="975325"/>
              <a:ext cx="1361900" cy="1361900"/>
            </a:xfrm>
            <a:custGeom>
              <a:avLst/>
              <a:gdLst/>
              <a:ahLst/>
              <a:cxnLst/>
              <a:rect l="l" t="t" r="r" b="b"/>
              <a:pathLst>
                <a:path w="54476" h="54476" extrusionOk="0">
                  <a:moveTo>
                    <a:pt x="27238" y="13635"/>
                  </a:moveTo>
                  <a:cubicBezTo>
                    <a:pt x="34741" y="13635"/>
                    <a:pt x="40841" y="19735"/>
                    <a:pt x="40841" y="27238"/>
                  </a:cubicBezTo>
                  <a:cubicBezTo>
                    <a:pt x="40841" y="34773"/>
                    <a:pt x="34741" y="40873"/>
                    <a:pt x="27238" y="40873"/>
                  </a:cubicBezTo>
                  <a:cubicBezTo>
                    <a:pt x="19703" y="40873"/>
                    <a:pt x="13603" y="34773"/>
                    <a:pt x="13603" y="27238"/>
                  </a:cubicBezTo>
                  <a:cubicBezTo>
                    <a:pt x="13603" y="19735"/>
                    <a:pt x="19703" y="13635"/>
                    <a:pt x="27238" y="13635"/>
                  </a:cubicBezTo>
                  <a:close/>
                  <a:moveTo>
                    <a:pt x="27238" y="0"/>
                  </a:moveTo>
                  <a:cubicBezTo>
                    <a:pt x="12200" y="0"/>
                    <a:pt x="1" y="12200"/>
                    <a:pt x="1" y="27238"/>
                  </a:cubicBezTo>
                  <a:cubicBezTo>
                    <a:pt x="1" y="42276"/>
                    <a:pt x="12200" y="54476"/>
                    <a:pt x="27238" y="54476"/>
                  </a:cubicBezTo>
                  <a:cubicBezTo>
                    <a:pt x="42276" y="54476"/>
                    <a:pt x="54476" y="42276"/>
                    <a:pt x="54476" y="27238"/>
                  </a:cubicBezTo>
                  <a:cubicBezTo>
                    <a:pt x="54476" y="12200"/>
                    <a:pt x="42276" y="0"/>
                    <a:pt x="27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 name="Google Shape;1129;p38"/>
          <p:cNvSpPr txBox="1"/>
          <p:nvPr/>
        </p:nvSpPr>
        <p:spPr>
          <a:xfrm>
            <a:off x="625700" y="3232950"/>
            <a:ext cx="2166300" cy="7389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highlight>
                  <a:schemeClr val="dk2"/>
                </a:highlight>
                <a:latin typeface="Maven Pro"/>
                <a:ea typeface="Maven Pro"/>
                <a:cs typeface="Maven Pro"/>
                <a:sym typeface="Maven Pro"/>
              </a:rPr>
              <a:t>Affordable price</a:t>
            </a:r>
            <a:endParaRPr sz="1200">
              <a:solidFill>
                <a:schemeClr val="lt1"/>
              </a:solidFill>
              <a:highlight>
                <a:schemeClr val="dk2"/>
              </a:highlight>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highlight>
                  <a:schemeClr val="dk2"/>
                </a:highlight>
                <a:latin typeface="Maven Pro"/>
                <a:ea typeface="Maven Pro"/>
                <a:cs typeface="Maven Pro"/>
                <a:sym typeface="Maven Pro"/>
              </a:rPr>
              <a:t>Reduce network latency</a:t>
            </a:r>
            <a:endParaRPr sz="1200">
              <a:solidFill>
                <a:schemeClr val="lt1"/>
              </a:solidFill>
              <a:highlight>
                <a:schemeClr val="dk2"/>
              </a:highlight>
              <a:latin typeface="Maven Pro"/>
              <a:ea typeface="Maven Pro"/>
              <a:cs typeface="Maven Pro"/>
              <a:sym typeface="Maven Pro"/>
            </a:endParaRPr>
          </a:p>
        </p:txBody>
      </p:sp>
      <p:sp>
        <p:nvSpPr>
          <p:cNvPr id="1130" name="Google Shape;1130;p38"/>
          <p:cNvSpPr txBox="1"/>
          <p:nvPr/>
        </p:nvSpPr>
        <p:spPr>
          <a:xfrm>
            <a:off x="3202525" y="3063650"/>
            <a:ext cx="2713800" cy="18471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highlight>
                  <a:schemeClr val="dk2"/>
                </a:highlight>
                <a:latin typeface="Maven Pro"/>
                <a:ea typeface="Maven Pro"/>
                <a:cs typeface="Maven Pro"/>
                <a:sym typeface="Maven Pro"/>
              </a:rPr>
              <a:t>Individual S3 objects can store for maximum of 5 terabytes </a:t>
            </a:r>
            <a:r>
              <a:rPr lang="en" sz="1200">
                <a:solidFill>
                  <a:schemeClr val="lt1"/>
                </a:solidFill>
                <a:latin typeface="Maven Pro"/>
                <a:ea typeface="Maven Pro"/>
                <a:cs typeface="Maven Pro"/>
                <a:sym typeface="Maven Pro"/>
              </a:rPr>
              <a:t>and run big data analysis (Video Games Sales [1.36MB])</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Prevent unauthorized users from accessing data </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Provides a simple web service interface</a:t>
            </a:r>
            <a:endParaRPr sz="1200">
              <a:solidFill>
                <a:schemeClr val="lt1"/>
              </a:solidFill>
              <a:latin typeface="Maven Pro"/>
              <a:ea typeface="Maven Pro"/>
              <a:cs typeface="Maven Pro"/>
              <a:sym typeface="Maven Pro"/>
            </a:endParaRPr>
          </a:p>
        </p:txBody>
      </p:sp>
      <p:sp>
        <p:nvSpPr>
          <p:cNvPr id="1131" name="Google Shape;1131;p38"/>
          <p:cNvSpPr txBox="1"/>
          <p:nvPr/>
        </p:nvSpPr>
        <p:spPr>
          <a:xfrm>
            <a:off x="6195200" y="2519550"/>
            <a:ext cx="2622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lt1"/>
                </a:solidFill>
              </a:rPr>
              <a:t>Query Data in S3 using SQL</a:t>
            </a:r>
            <a:endParaRPr b="1">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Google Shape;1136;p39"/>
          <p:cNvSpPr txBox="1">
            <a:spLocks noGrp="1"/>
          </p:cNvSpPr>
          <p:nvPr>
            <p:ph type="title"/>
          </p:nvPr>
        </p:nvSpPr>
        <p:spPr>
          <a:xfrm>
            <a:off x="717625" y="220525"/>
            <a:ext cx="7709100" cy="68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4"/>
              </a:buClr>
              <a:buSzPts val="1100"/>
              <a:buFont typeface="Arial"/>
              <a:buNone/>
            </a:pPr>
            <a:r>
              <a:rPr lang="en" sz="2100"/>
              <a:t>Logical Architecture</a:t>
            </a:r>
            <a:endParaRPr/>
          </a:p>
        </p:txBody>
      </p:sp>
      <p:grpSp>
        <p:nvGrpSpPr>
          <p:cNvPr id="1137" name="Google Shape;1137;p39"/>
          <p:cNvGrpSpPr/>
          <p:nvPr/>
        </p:nvGrpSpPr>
        <p:grpSpPr>
          <a:xfrm>
            <a:off x="2249258" y="1010732"/>
            <a:ext cx="606471" cy="606471"/>
            <a:chOff x="1190625" y="238125"/>
            <a:chExt cx="5219200" cy="5219200"/>
          </a:xfrm>
        </p:grpSpPr>
        <p:sp>
          <p:nvSpPr>
            <p:cNvPr id="1138" name="Google Shape;1138;p39"/>
            <p:cNvSpPr/>
            <p:nvPr/>
          </p:nvSpPr>
          <p:spPr>
            <a:xfrm>
              <a:off x="2211625" y="2053400"/>
              <a:ext cx="3403900" cy="2382925"/>
            </a:xfrm>
            <a:custGeom>
              <a:avLst/>
              <a:gdLst/>
              <a:ahLst/>
              <a:cxnLst/>
              <a:rect l="l" t="t" r="r" b="b"/>
              <a:pathLst>
                <a:path w="136156" h="95317" extrusionOk="0">
                  <a:moveTo>
                    <a:pt x="47658" y="1"/>
                  </a:moveTo>
                  <a:cubicBezTo>
                    <a:pt x="43906" y="1"/>
                    <a:pt x="40840" y="3067"/>
                    <a:pt x="40840" y="6818"/>
                  </a:cubicBezTo>
                  <a:lnTo>
                    <a:pt x="40840" y="40841"/>
                  </a:lnTo>
                  <a:lnTo>
                    <a:pt x="6818" y="40841"/>
                  </a:lnTo>
                  <a:cubicBezTo>
                    <a:pt x="3066" y="40841"/>
                    <a:pt x="0" y="43907"/>
                    <a:pt x="0" y="47658"/>
                  </a:cubicBezTo>
                  <a:lnTo>
                    <a:pt x="0" y="88499"/>
                  </a:lnTo>
                  <a:cubicBezTo>
                    <a:pt x="0" y="92250"/>
                    <a:pt x="3066" y="95316"/>
                    <a:pt x="6818" y="95316"/>
                  </a:cubicBezTo>
                  <a:lnTo>
                    <a:pt x="129338" y="95316"/>
                  </a:lnTo>
                  <a:cubicBezTo>
                    <a:pt x="133122" y="95316"/>
                    <a:pt x="136155" y="92250"/>
                    <a:pt x="136155" y="88499"/>
                  </a:cubicBezTo>
                  <a:lnTo>
                    <a:pt x="136155" y="47658"/>
                  </a:lnTo>
                  <a:cubicBezTo>
                    <a:pt x="136155" y="43907"/>
                    <a:pt x="133122" y="40841"/>
                    <a:pt x="129338" y="40841"/>
                  </a:cubicBezTo>
                  <a:lnTo>
                    <a:pt x="95315" y="40841"/>
                  </a:lnTo>
                  <a:lnTo>
                    <a:pt x="95315" y="6818"/>
                  </a:lnTo>
                  <a:cubicBezTo>
                    <a:pt x="95315" y="3067"/>
                    <a:pt x="92249" y="1"/>
                    <a:pt x="88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3800200" y="2053400"/>
              <a:ext cx="1815325" cy="2382925"/>
            </a:xfrm>
            <a:custGeom>
              <a:avLst/>
              <a:gdLst/>
              <a:ahLst/>
              <a:cxnLst/>
              <a:rect l="l" t="t" r="r" b="b"/>
              <a:pathLst>
                <a:path w="72613" h="95317" extrusionOk="0">
                  <a:moveTo>
                    <a:pt x="1" y="1"/>
                  </a:moveTo>
                  <a:lnTo>
                    <a:pt x="1" y="95316"/>
                  </a:lnTo>
                  <a:lnTo>
                    <a:pt x="65795" y="95316"/>
                  </a:lnTo>
                  <a:cubicBezTo>
                    <a:pt x="69579" y="95316"/>
                    <a:pt x="72612" y="92250"/>
                    <a:pt x="72612" y="88499"/>
                  </a:cubicBezTo>
                  <a:lnTo>
                    <a:pt x="72612" y="47658"/>
                  </a:lnTo>
                  <a:cubicBezTo>
                    <a:pt x="72612" y="43907"/>
                    <a:pt x="69579" y="40841"/>
                    <a:pt x="65795" y="40841"/>
                  </a:cubicBezTo>
                  <a:lnTo>
                    <a:pt x="31772" y="40841"/>
                  </a:lnTo>
                  <a:lnTo>
                    <a:pt x="31772" y="6818"/>
                  </a:lnTo>
                  <a:cubicBezTo>
                    <a:pt x="31772" y="3067"/>
                    <a:pt x="28706" y="1"/>
                    <a:pt x="24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9"/>
            <p:cNvSpPr/>
            <p:nvPr/>
          </p:nvSpPr>
          <p:spPr>
            <a:xfrm>
              <a:off x="1190625" y="238125"/>
              <a:ext cx="1361900" cy="3857300"/>
            </a:xfrm>
            <a:custGeom>
              <a:avLst/>
              <a:gdLst/>
              <a:ahLst/>
              <a:cxnLst/>
              <a:rect l="l" t="t" r="r" b="b"/>
              <a:pathLst>
                <a:path w="54476" h="154292" extrusionOk="0">
                  <a:moveTo>
                    <a:pt x="6818" y="0"/>
                  </a:moveTo>
                  <a:cubicBezTo>
                    <a:pt x="3034" y="0"/>
                    <a:pt x="0" y="3034"/>
                    <a:pt x="0" y="6818"/>
                  </a:cubicBezTo>
                  <a:lnTo>
                    <a:pt x="0" y="154292"/>
                  </a:lnTo>
                  <a:lnTo>
                    <a:pt x="54475" y="154292"/>
                  </a:lnTo>
                  <a:lnTo>
                    <a:pt x="54475" y="6818"/>
                  </a:lnTo>
                  <a:cubicBezTo>
                    <a:pt x="54475" y="3034"/>
                    <a:pt x="51409" y="0"/>
                    <a:pt x="476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9"/>
            <p:cNvSpPr/>
            <p:nvPr/>
          </p:nvSpPr>
          <p:spPr>
            <a:xfrm>
              <a:off x="1190625" y="4095400"/>
              <a:ext cx="5219200" cy="1361925"/>
            </a:xfrm>
            <a:custGeom>
              <a:avLst/>
              <a:gdLst/>
              <a:ahLst/>
              <a:cxnLst/>
              <a:rect l="l" t="t" r="r" b="b"/>
              <a:pathLst>
                <a:path w="208768" h="54477" extrusionOk="0">
                  <a:moveTo>
                    <a:pt x="0" y="1"/>
                  </a:moveTo>
                  <a:lnTo>
                    <a:pt x="0" y="47659"/>
                  </a:lnTo>
                  <a:cubicBezTo>
                    <a:pt x="0" y="51442"/>
                    <a:pt x="3034" y="54476"/>
                    <a:pt x="6818" y="54476"/>
                  </a:cubicBezTo>
                  <a:lnTo>
                    <a:pt x="201950" y="54476"/>
                  </a:lnTo>
                  <a:cubicBezTo>
                    <a:pt x="205733" y="54476"/>
                    <a:pt x="208767" y="51442"/>
                    <a:pt x="208767" y="47659"/>
                  </a:cubicBezTo>
                  <a:lnTo>
                    <a:pt x="208767" y="6819"/>
                  </a:lnTo>
                  <a:cubicBezTo>
                    <a:pt x="208767" y="3067"/>
                    <a:pt x="205733" y="1"/>
                    <a:pt x="201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9"/>
            <p:cNvSpPr/>
            <p:nvPr/>
          </p:nvSpPr>
          <p:spPr>
            <a:xfrm>
              <a:off x="3800200" y="4095400"/>
              <a:ext cx="2609625" cy="1361925"/>
            </a:xfrm>
            <a:custGeom>
              <a:avLst/>
              <a:gdLst/>
              <a:ahLst/>
              <a:cxnLst/>
              <a:rect l="l" t="t" r="r" b="b"/>
              <a:pathLst>
                <a:path w="104385" h="54477" extrusionOk="0">
                  <a:moveTo>
                    <a:pt x="1" y="1"/>
                  </a:moveTo>
                  <a:lnTo>
                    <a:pt x="1" y="54476"/>
                  </a:lnTo>
                  <a:lnTo>
                    <a:pt x="97567" y="54476"/>
                  </a:lnTo>
                  <a:cubicBezTo>
                    <a:pt x="101350" y="54476"/>
                    <a:pt x="104384" y="51442"/>
                    <a:pt x="104384" y="47659"/>
                  </a:cubicBezTo>
                  <a:lnTo>
                    <a:pt x="104384" y="6819"/>
                  </a:lnTo>
                  <a:cubicBezTo>
                    <a:pt x="104384" y="3067"/>
                    <a:pt x="101350" y="1"/>
                    <a:pt x="97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9"/>
            <p:cNvSpPr/>
            <p:nvPr/>
          </p:nvSpPr>
          <p:spPr>
            <a:xfrm>
              <a:off x="2892550" y="238125"/>
              <a:ext cx="3517275" cy="2496250"/>
            </a:xfrm>
            <a:custGeom>
              <a:avLst/>
              <a:gdLst/>
              <a:ahLst/>
              <a:cxnLst/>
              <a:rect l="l" t="t" r="r" b="b"/>
              <a:pathLst>
                <a:path w="140691" h="99850" extrusionOk="0">
                  <a:moveTo>
                    <a:pt x="6818" y="0"/>
                  </a:moveTo>
                  <a:cubicBezTo>
                    <a:pt x="3034" y="0"/>
                    <a:pt x="1" y="3034"/>
                    <a:pt x="1" y="6818"/>
                  </a:cubicBezTo>
                  <a:lnTo>
                    <a:pt x="1" y="47658"/>
                  </a:lnTo>
                  <a:cubicBezTo>
                    <a:pt x="1" y="51409"/>
                    <a:pt x="3034" y="54475"/>
                    <a:pt x="6818" y="54475"/>
                  </a:cubicBezTo>
                  <a:lnTo>
                    <a:pt x="86215" y="54475"/>
                  </a:lnTo>
                  <a:lnTo>
                    <a:pt x="86215" y="93032"/>
                  </a:lnTo>
                  <a:cubicBezTo>
                    <a:pt x="86215" y="96783"/>
                    <a:pt x="89281" y="99849"/>
                    <a:pt x="93033" y="99849"/>
                  </a:cubicBezTo>
                  <a:lnTo>
                    <a:pt x="133873" y="99849"/>
                  </a:lnTo>
                  <a:cubicBezTo>
                    <a:pt x="137656" y="99849"/>
                    <a:pt x="140690" y="96783"/>
                    <a:pt x="140690" y="93032"/>
                  </a:cubicBezTo>
                  <a:lnTo>
                    <a:pt x="140690" y="6818"/>
                  </a:lnTo>
                  <a:cubicBezTo>
                    <a:pt x="140690" y="3034"/>
                    <a:pt x="137656" y="0"/>
                    <a:pt x="1338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9"/>
            <p:cNvSpPr/>
            <p:nvPr/>
          </p:nvSpPr>
          <p:spPr>
            <a:xfrm>
              <a:off x="3800200" y="238125"/>
              <a:ext cx="2609625" cy="2496250"/>
            </a:xfrm>
            <a:custGeom>
              <a:avLst/>
              <a:gdLst/>
              <a:ahLst/>
              <a:cxnLst/>
              <a:rect l="l" t="t" r="r" b="b"/>
              <a:pathLst>
                <a:path w="104385" h="99850" extrusionOk="0">
                  <a:moveTo>
                    <a:pt x="1" y="0"/>
                  </a:moveTo>
                  <a:lnTo>
                    <a:pt x="1" y="54475"/>
                  </a:lnTo>
                  <a:lnTo>
                    <a:pt x="49909" y="54475"/>
                  </a:lnTo>
                  <a:lnTo>
                    <a:pt x="49909" y="93032"/>
                  </a:lnTo>
                  <a:cubicBezTo>
                    <a:pt x="49909" y="96783"/>
                    <a:pt x="52975" y="99849"/>
                    <a:pt x="56727" y="99849"/>
                  </a:cubicBezTo>
                  <a:lnTo>
                    <a:pt x="97567" y="99849"/>
                  </a:lnTo>
                  <a:cubicBezTo>
                    <a:pt x="101350" y="99849"/>
                    <a:pt x="104384" y="96783"/>
                    <a:pt x="104384" y="93032"/>
                  </a:cubicBezTo>
                  <a:lnTo>
                    <a:pt x="104384" y="6818"/>
                  </a:lnTo>
                  <a:cubicBezTo>
                    <a:pt x="104384" y="3034"/>
                    <a:pt x="101350" y="0"/>
                    <a:pt x="975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 name="Google Shape;1145;p39"/>
          <p:cNvSpPr txBox="1"/>
          <p:nvPr/>
        </p:nvSpPr>
        <p:spPr>
          <a:xfrm>
            <a:off x="1049100" y="1799000"/>
            <a:ext cx="33534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solidFill>
                  <a:schemeClr val="dk1"/>
                </a:solidFill>
                <a:latin typeface="Press Start 2P"/>
                <a:ea typeface="Press Start 2P"/>
                <a:cs typeface="Press Start 2P"/>
                <a:sym typeface="Press Start 2P"/>
              </a:rPr>
              <a:t>Host a Static Website</a:t>
            </a:r>
            <a:endParaRPr sz="1500">
              <a:solidFill>
                <a:schemeClr val="dk1"/>
              </a:solidFill>
              <a:latin typeface="Press Start 2P"/>
              <a:ea typeface="Press Start 2P"/>
              <a:cs typeface="Press Start 2P"/>
              <a:sym typeface="Press Start 2P"/>
            </a:endParaRPr>
          </a:p>
        </p:txBody>
      </p:sp>
      <p:sp>
        <p:nvSpPr>
          <p:cNvPr id="1146" name="Google Shape;1146;p39"/>
          <p:cNvSpPr txBox="1">
            <a:spLocks noGrp="1"/>
          </p:cNvSpPr>
          <p:nvPr>
            <p:ph type="subTitle" idx="4294967295"/>
          </p:nvPr>
        </p:nvSpPr>
        <p:spPr>
          <a:xfrm>
            <a:off x="1471675" y="2328150"/>
            <a:ext cx="2251800" cy="539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a:latin typeface="Arial"/>
                <a:ea typeface="Arial"/>
                <a:cs typeface="Arial"/>
                <a:sym typeface="Arial"/>
              </a:rPr>
              <a:t>Host our website</a:t>
            </a:r>
            <a:endParaRPr sz="1400" b="1">
              <a:latin typeface="Arial"/>
              <a:ea typeface="Arial"/>
              <a:cs typeface="Arial"/>
              <a:sym typeface="Arial"/>
            </a:endParaRPr>
          </a:p>
        </p:txBody>
      </p:sp>
      <p:sp>
        <p:nvSpPr>
          <p:cNvPr id="1147" name="Google Shape;1147;p39"/>
          <p:cNvSpPr txBox="1"/>
          <p:nvPr/>
        </p:nvSpPr>
        <p:spPr>
          <a:xfrm>
            <a:off x="529700" y="2787600"/>
            <a:ext cx="4776000" cy="11082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Deliver HTML/images/video to our website visitors</a:t>
            </a:r>
            <a:endParaRPr sz="1200">
              <a:solidFill>
                <a:schemeClr val="lt1"/>
              </a:solidFill>
              <a:highlight>
                <a:schemeClr val="dk2"/>
              </a:highlight>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highlight>
                  <a:schemeClr val="dk2"/>
                </a:highlight>
                <a:latin typeface="Maven Pro"/>
                <a:ea typeface="Maven Pro"/>
                <a:cs typeface="Maven Pro"/>
                <a:sym typeface="Maven Pro"/>
              </a:rPr>
              <a:t>Hosting a static website does not require web servers, making it easy to scale with increased user traffic</a:t>
            </a:r>
            <a:endParaRPr sz="1200">
              <a:solidFill>
                <a:schemeClr val="lt1"/>
              </a:solidFill>
              <a:highlight>
                <a:schemeClr val="dk2"/>
              </a:highlight>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highlight>
                  <a:schemeClr val="dk2"/>
                </a:highlight>
                <a:latin typeface="Maven Pro"/>
                <a:ea typeface="Maven Pro"/>
                <a:cs typeface="Maven Pro"/>
                <a:sym typeface="Maven Pro"/>
              </a:rPr>
              <a:t>The lowest cost and lowest maintenance option and it provides high levels of reliability and scale</a:t>
            </a:r>
            <a:endParaRPr sz="1200">
              <a:solidFill>
                <a:schemeClr val="lt1"/>
              </a:solidFill>
              <a:highlight>
                <a:schemeClr val="dk2"/>
              </a:highlight>
              <a:latin typeface="Maven Pro"/>
              <a:ea typeface="Maven Pro"/>
              <a:cs typeface="Maven Pro"/>
              <a:sym typeface="Maven Pro"/>
            </a:endParaRPr>
          </a:p>
        </p:txBody>
      </p:sp>
      <p:sp>
        <p:nvSpPr>
          <p:cNvPr id="1148" name="Google Shape;1148;p39"/>
          <p:cNvSpPr txBox="1"/>
          <p:nvPr/>
        </p:nvSpPr>
        <p:spPr>
          <a:xfrm>
            <a:off x="5264275" y="1803025"/>
            <a:ext cx="33534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a:solidFill>
                  <a:schemeClr val="dk1"/>
                </a:solidFill>
                <a:latin typeface="Press Start 2P"/>
                <a:ea typeface="Press Start 2P"/>
                <a:cs typeface="Press Start 2P"/>
                <a:sym typeface="Press Start 2P"/>
              </a:rPr>
              <a:t>Polly</a:t>
            </a:r>
            <a:endParaRPr sz="1500">
              <a:solidFill>
                <a:schemeClr val="dk1"/>
              </a:solidFill>
              <a:latin typeface="Press Start 2P"/>
              <a:ea typeface="Press Start 2P"/>
              <a:cs typeface="Press Start 2P"/>
              <a:sym typeface="Press Start 2P"/>
            </a:endParaRPr>
          </a:p>
        </p:txBody>
      </p:sp>
      <p:sp>
        <p:nvSpPr>
          <p:cNvPr id="1149" name="Google Shape;1149;p39"/>
          <p:cNvSpPr txBox="1">
            <a:spLocks noGrp="1"/>
          </p:cNvSpPr>
          <p:nvPr>
            <p:ph type="subTitle" idx="4294967295"/>
          </p:nvPr>
        </p:nvSpPr>
        <p:spPr>
          <a:xfrm>
            <a:off x="5815075" y="2251950"/>
            <a:ext cx="2251800" cy="539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a:latin typeface="Arial"/>
                <a:ea typeface="Arial"/>
                <a:cs typeface="Arial"/>
                <a:sym typeface="Arial"/>
              </a:rPr>
              <a:t>Present our Demo</a:t>
            </a:r>
            <a:endParaRPr sz="1400" b="1">
              <a:latin typeface="Arial"/>
              <a:ea typeface="Arial"/>
              <a:cs typeface="Arial"/>
              <a:sym typeface="Arial"/>
            </a:endParaRPr>
          </a:p>
        </p:txBody>
      </p:sp>
      <p:sp>
        <p:nvSpPr>
          <p:cNvPr id="1150" name="Google Shape;1150;p39"/>
          <p:cNvSpPr txBox="1"/>
          <p:nvPr/>
        </p:nvSpPr>
        <p:spPr>
          <a:xfrm>
            <a:off x="5101700" y="2787600"/>
            <a:ext cx="3870300" cy="1108200"/>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Uses advanced deep learning technologies to synthesize natural sounding human speech</a:t>
            </a:r>
            <a:endParaRPr sz="1200">
              <a:solidFill>
                <a:schemeClr val="lt1"/>
              </a:solidFill>
              <a:latin typeface="Maven Pro"/>
              <a:ea typeface="Maven Pro"/>
              <a:cs typeface="Maven Pro"/>
              <a:sym typeface="Maven Pro"/>
            </a:endParaRPr>
          </a:p>
          <a:p>
            <a:pPr marL="457200" lvl="0" indent="-304800" algn="l" rtl="0">
              <a:spcBef>
                <a:spcPts val="0"/>
              </a:spcBef>
              <a:spcAft>
                <a:spcPts val="0"/>
              </a:spcAft>
              <a:buClr>
                <a:schemeClr val="lt1"/>
              </a:buClr>
              <a:buSzPts val="1200"/>
              <a:buFont typeface="Maven Pro"/>
              <a:buChar char="➔"/>
            </a:pPr>
            <a:r>
              <a:rPr lang="en" sz="1200">
                <a:solidFill>
                  <a:schemeClr val="lt1"/>
                </a:solidFill>
                <a:latin typeface="Maven Pro"/>
                <a:ea typeface="Maven Pro"/>
                <a:cs typeface="Maven Pro"/>
                <a:sym typeface="Maven Pro"/>
              </a:rPr>
              <a:t>Turns our speech text into lifelike speech in our demo</a:t>
            </a:r>
            <a:endParaRPr sz="1200">
              <a:solidFill>
                <a:schemeClr val="lt1"/>
              </a:solidFill>
              <a:highlight>
                <a:schemeClr val="dk2"/>
              </a:highlight>
              <a:latin typeface="Maven Pro"/>
              <a:ea typeface="Maven Pro"/>
              <a:cs typeface="Maven Pro"/>
              <a:sym typeface="Maven Pro"/>
            </a:endParaRPr>
          </a:p>
          <a:p>
            <a:pPr marL="457200" lvl="0" indent="0" algn="l" rtl="0">
              <a:spcBef>
                <a:spcPts val="0"/>
              </a:spcBef>
              <a:spcAft>
                <a:spcPts val="0"/>
              </a:spcAft>
              <a:buNone/>
            </a:pPr>
            <a:endParaRPr sz="1200">
              <a:solidFill>
                <a:schemeClr val="lt1"/>
              </a:solidFill>
              <a:highlight>
                <a:schemeClr val="dk2"/>
              </a:highlight>
              <a:latin typeface="Maven Pro"/>
              <a:ea typeface="Maven Pro"/>
              <a:cs typeface="Maven Pro"/>
              <a:sym typeface="Maven Pro"/>
            </a:endParaRPr>
          </a:p>
        </p:txBody>
      </p:sp>
      <p:grpSp>
        <p:nvGrpSpPr>
          <p:cNvPr id="1151" name="Google Shape;1151;p39"/>
          <p:cNvGrpSpPr/>
          <p:nvPr/>
        </p:nvGrpSpPr>
        <p:grpSpPr>
          <a:xfrm>
            <a:off x="6535621" y="932433"/>
            <a:ext cx="744258" cy="684759"/>
            <a:chOff x="1190625" y="238125"/>
            <a:chExt cx="5219200" cy="5219200"/>
          </a:xfrm>
        </p:grpSpPr>
        <p:sp>
          <p:nvSpPr>
            <p:cNvPr id="1152" name="Google Shape;1152;p39"/>
            <p:cNvSpPr/>
            <p:nvPr/>
          </p:nvSpPr>
          <p:spPr>
            <a:xfrm>
              <a:off x="2949650" y="1060950"/>
              <a:ext cx="340075" cy="340075"/>
            </a:xfrm>
            <a:custGeom>
              <a:avLst/>
              <a:gdLst/>
              <a:ahLst/>
              <a:cxnLst/>
              <a:rect l="l" t="t" r="r" b="b"/>
              <a:pathLst>
                <a:path w="13603" h="13603" extrusionOk="0">
                  <a:moveTo>
                    <a:pt x="6785" y="0"/>
                  </a:moveTo>
                  <a:cubicBezTo>
                    <a:pt x="3034" y="0"/>
                    <a:pt x="0" y="3034"/>
                    <a:pt x="0" y="6785"/>
                  </a:cubicBezTo>
                  <a:cubicBezTo>
                    <a:pt x="0" y="10569"/>
                    <a:pt x="3034" y="13603"/>
                    <a:pt x="6785" y="13603"/>
                  </a:cubicBezTo>
                  <a:cubicBezTo>
                    <a:pt x="10536" y="13603"/>
                    <a:pt x="13603" y="10569"/>
                    <a:pt x="13603" y="6785"/>
                  </a:cubicBezTo>
                  <a:cubicBezTo>
                    <a:pt x="13603" y="3034"/>
                    <a:pt x="10536" y="0"/>
                    <a:pt x="6785" y="0"/>
                  </a:cubicBezTo>
                  <a:close/>
                </a:path>
              </a:pathLst>
            </a:custGeom>
            <a:solidFill>
              <a:srgbClr val="E7E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9"/>
            <p:cNvSpPr/>
            <p:nvPr/>
          </p:nvSpPr>
          <p:spPr>
            <a:xfrm>
              <a:off x="2608750" y="1656250"/>
              <a:ext cx="2382925" cy="2382925"/>
            </a:xfrm>
            <a:custGeom>
              <a:avLst/>
              <a:gdLst/>
              <a:ahLst/>
              <a:cxnLst/>
              <a:rect l="l" t="t" r="r" b="b"/>
              <a:pathLst>
                <a:path w="95317" h="95317" extrusionOk="0">
                  <a:moveTo>
                    <a:pt x="47659" y="1"/>
                  </a:moveTo>
                  <a:cubicBezTo>
                    <a:pt x="21367" y="1"/>
                    <a:pt x="1" y="21367"/>
                    <a:pt x="1" y="47659"/>
                  </a:cubicBezTo>
                  <a:cubicBezTo>
                    <a:pt x="1" y="73950"/>
                    <a:pt x="21367" y="95316"/>
                    <a:pt x="47659" y="95316"/>
                  </a:cubicBezTo>
                  <a:cubicBezTo>
                    <a:pt x="73950" y="95316"/>
                    <a:pt x="95316" y="73950"/>
                    <a:pt x="95316" y="47659"/>
                  </a:cubicBezTo>
                  <a:cubicBezTo>
                    <a:pt x="95316" y="21367"/>
                    <a:pt x="73950" y="1"/>
                    <a:pt x="47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9"/>
            <p:cNvSpPr/>
            <p:nvPr/>
          </p:nvSpPr>
          <p:spPr>
            <a:xfrm>
              <a:off x="3800200" y="1656250"/>
              <a:ext cx="1191475" cy="2382925"/>
            </a:xfrm>
            <a:custGeom>
              <a:avLst/>
              <a:gdLst/>
              <a:ahLst/>
              <a:cxnLst/>
              <a:rect l="l" t="t" r="r" b="b"/>
              <a:pathLst>
                <a:path w="47659" h="95317" extrusionOk="0">
                  <a:moveTo>
                    <a:pt x="1" y="1"/>
                  </a:moveTo>
                  <a:lnTo>
                    <a:pt x="1" y="95316"/>
                  </a:lnTo>
                  <a:cubicBezTo>
                    <a:pt x="26292" y="95316"/>
                    <a:pt x="47658" y="73950"/>
                    <a:pt x="47658" y="47659"/>
                  </a:cubicBezTo>
                  <a:cubicBezTo>
                    <a:pt x="47658" y="21367"/>
                    <a:pt x="2629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9"/>
            <p:cNvSpPr/>
            <p:nvPr/>
          </p:nvSpPr>
          <p:spPr>
            <a:xfrm>
              <a:off x="3289700" y="2337200"/>
              <a:ext cx="1021025" cy="1021025"/>
            </a:xfrm>
            <a:custGeom>
              <a:avLst/>
              <a:gdLst/>
              <a:ahLst/>
              <a:cxnLst/>
              <a:rect l="l" t="t" r="r" b="b"/>
              <a:pathLst>
                <a:path w="40841" h="40841" extrusionOk="0">
                  <a:moveTo>
                    <a:pt x="20421" y="1"/>
                  </a:moveTo>
                  <a:cubicBezTo>
                    <a:pt x="16669" y="1"/>
                    <a:pt x="13603" y="3034"/>
                    <a:pt x="13603" y="6818"/>
                  </a:cubicBezTo>
                  <a:lnTo>
                    <a:pt x="13603" y="13603"/>
                  </a:lnTo>
                  <a:lnTo>
                    <a:pt x="6818" y="13603"/>
                  </a:lnTo>
                  <a:cubicBezTo>
                    <a:pt x="3034" y="13603"/>
                    <a:pt x="1" y="16669"/>
                    <a:pt x="1" y="20421"/>
                  </a:cubicBezTo>
                  <a:cubicBezTo>
                    <a:pt x="1" y="24172"/>
                    <a:pt x="3034" y="27238"/>
                    <a:pt x="6818" y="27238"/>
                  </a:cubicBezTo>
                  <a:lnTo>
                    <a:pt x="13603" y="27238"/>
                  </a:lnTo>
                  <a:lnTo>
                    <a:pt x="13603" y="34023"/>
                  </a:lnTo>
                  <a:cubicBezTo>
                    <a:pt x="13603" y="37807"/>
                    <a:pt x="16669" y="40841"/>
                    <a:pt x="20421" y="40841"/>
                  </a:cubicBezTo>
                  <a:cubicBezTo>
                    <a:pt x="24172" y="40841"/>
                    <a:pt x="27238" y="37807"/>
                    <a:pt x="27238" y="34023"/>
                  </a:cubicBezTo>
                  <a:lnTo>
                    <a:pt x="27238" y="27238"/>
                  </a:lnTo>
                  <a:lnTo>
                    <a:pt x="34023" y="27238"/>
                  </a:lnTo>
                  <a:cubicBezTo>
                    <a:pt x="37807" y="27238"/>
                    <a:pt x="40841" y="24172"/>
                    <a:pt x="40841" y="20421"/>
                  </a:cubicBezTo>
                  <a:cubicBezTo>
                    <a:pt x="40841" y="16669"/>
                    <a:pt x="37807" y="13603"/>
                    <a:pt x="34023" y="13603"/>
                  </a:cubicBezTo>
                  <a:lnTo>
                    <a:pt x="27238" y="13603"/>
                  </a:lnTo>
                  <a:lnTo>
                    <a:pt x="27238" y="6818"/>
                  </a:lnTo>
                  <a:cubicBezTo>
                    <a:pt x="27238" y="3034"/>
                    <a:pt x="24172" y="1"/>
                    <a:pt x="204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9"/>
            <p:cNvSpPr/>
            <p:nvPr/>
          </p:nvSpPr>
          <p:spPr>
            <a:xfrm>
              <a:off x="3800200" y="2337200"/>
              <a:ext cx="510525" cy="1021025"/>
            </a:xfrm>
            <a:custGeom>
              <a:avLst/>
              <a:gdLst/>
              <a:ahLst/>
              <a:cxnLst/>
              <a:rect l="l" t="t" r="r" b="b"/>
              <a:pathLst>
                <a:path w="20421" h="40841" extrusionOk="0">
                  <a:moveTo>
                    <a:pt x="1" y="1"/>
                  </a:moveTo>
                  <a:lnTo>
                    <a:pt x="1" y="40841"/>
                  </a:lnTo>
                  <a:cubicBezTo>
                    <a:pt x="3752" y="40841"/>
                    <a:pt x="6818" y="37807"/>
                    <a:pt x="6818" y="34023"/>
                  </a:cubicBezTo>
                  <a:lnTo>
                    <a:pt x="6818" y="27238"/>
                  </a:lnTo>
                  <a:lnTo>
                    <a:pt x="13603" y="27238"/>
                  </a:lnTo>
                  <a:cubicBezTo>
                    <a:pt x="17387" y="27238"/>
                    <a:pt x="20421" y="24172"/>
                    <a:pt x="20421" y="20421"/>
                  </a:cubicBezTo>
                  <a:cubicBezTo>
                    <a:pt x="20421" y="16669"/>
                    <a:pt x="17387" y="13603"/>
                    <a:pt x="13603" y="13603"/>
                  </a:cubicBezTo>
                  <a:lnTo>
                    <a:pt x="6818" y="13603"/>
                  </a:lnTo>
                  <a:lnTo>
                    <a:pt x="6818" y="6818"/>
                  </a:lnTo>
                  <a:cubicBezTo>
                    <a:pt x="6818" y="3034"/>
                    <a:pt x="3752"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9"/>
            <p:cNvSpPr/>
            <p:nvPr/>
          </p:nvSpPr>
          <p:spPr>
            <a:xfrm>
              <a:off x="3629775" y="238125"/>
              <a:ext cx="2013475" cy="2024075"/>
            </a:xfrm>
            <a:custGeom>
              <a:avLst/>
              <a:gdLst/>
              <a:ahLst/>
              <a:cxnLst/>
              <a:rect l="l" t="t" r="r" b="b"/>
              <a:pathLst>
                <a:path w="80539" h="80963" extrusionOk="0">
                  <a:moveTo>
                    <a:pt x="6818" y="0"/>
                  </a:moveTo>
                  <a:lnTo>
                    <a:pt x="0" y="8220"/>
                  </a:lnTo>
                  <a:lnTo>
                    <a:pt x="0" y="64392"/>
                  </a:lnTo>
                  <a:lnTo>
                    <a:pt x="6818" y="70361"/>
                  </a:lnTo>
                  <a:cubicBezTo>
                    <a:pt x="16147" y="70361"/>
                    <a:pt x="24693" y="74178"/>
                    <a:pt x="30858" y="80343"/>
                  </a:cubicBezTo>
                  <a:lnTo>
                    <a:pt x="39861" y="80963"/>
                  </a:lnTo>
                  <a:lnTo>
                    <a:pt x="80343" y="40481"/>
                  </a:lnTo>
                  <a:lnTo>
                    <a:pt x="80538" y="30663"/>
                  </a:lnTo>
                  <a:cubicBezTo>
                    <a:pt x="61260" y="11352"/>
                    <a:pt x="35066" y="0"/>
                    <a:pt x="6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9"/>
            <p:cNvSpPr/>
            <p:nvPr/>
          </p:nvSpPr>
          <p:spPr>
            <a:xfrm>
              <a:off x="1956375" y="238125"/>
              <a:ext cx="1843850" cy="2024075"/>
            </a:xfrm>
            <a:custGeom>
              <a:avLst/>
              <a:gdLst/>
              <a:ahLst/>
              <a:cxnLst/>
              <a:rect l="l" t="t" r="r" b="b"/>
              <a:pathLst>
                <a:path w="73754" h="80963" extrusionOk="0">
                  <a:moveTo>
                    <a:pt x="73754" y="0"/>
                  </a:moveTo>
                  <a:cubicBezTo>
                    <a:pt x="46092" y="0"/>
                    <a:pt x="19637" y="10993"/>
                    <a:pt x="0" y="30630"/>
                  </a:cubicBezTo>
                  <a:lnTo>
                    <a:pt x="1142" y="41427"/>
                  </a:lnTo>
                  <a:lnTo>
                    <a:pt x="40710" y="80963"/>
                  </a:lnTo>
                  <a:lnTo>
                    <a:pt x="49713" y="80343"/>
                  </a:lnTo>
                  <a:cubicBezTo>
                    <a:pt x="55878" y="74145"/>
                    <a:pt x="64392" y="70361"/>
                    <a:pt x="73754" y="70361"/>
                  </a:cubicBezTo>
                  <a:lnTo>
                    <a:pt x="737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9"/>
            <p:cNvSpPr/>
            <p:nvPr/>
          </p:nvSpPr>
          <p:spPr>
            <a:xfrm>
              <a:off x="2949650" y="1060950"/>
              <a:ext cx="340075" cy="340075"/>
            </a:xfrm>
            <a:custGeom>
              <a:avLst/>
              <a:gdLst/>
              <a:ahLst/>
              <a:cxnLst/>
              <a:rect l="l" t="t" r="r" b="b"/>
              <a:pathLst>
                <a:path w="13603" h="13603" extrusionOk="0">
                  <a:moveTo>
                    <a:pt x="6785" y="0"/>
                  </a:moveTo>
                  <a:cubicBezTo>
                    <a:pt x="3034" y="0"/>
                    <a:pt x="0" y="3034"/>
                    <a:pt x="0" y="6785"/>
                  </a:cubicBezTo>
                  <a:cubicBezTo>
                    <a:pt x="0" y="10569"/>
                    <a:pt x="3034" y="13603"/>
                    <a:pt x="6785" y="13603"/>
                  </a:cubicBezTo>
                  <a:cubicBezTo>
                    <a:pt x="10536" y="13603"/>
                    <a:pt x="13603" y="10569"/>
                    <a:pt x="13603" y="6785"/>
                  </a:cubicBezTo>
                  <a:cubicBezTo>
                    <a:pt x="13603" y="3034"/>
                    <a:pt x="10536" y="0"/>
                    <a:pt x="67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9"/>
            <p:cNvSpPr/>
            <p:nvPr/>
          </p:nvSpPr>
          <p:spPr>
            <a:xfrm>
              <a:off x="1190625" y="1003875"/>
              <a:ext cx="2008575" cy="2014300"/>
            </a:xfrm>
            <a:custGeom>
              <a:avLst/>
              <a:gdLst/>
              <a:ahLst/>
              <a:cxnLst/>
              <a:rect l="l" t="t" r="r" b="b"/>
              <a:pathLst>
                <a:path w="80343" h="80572" extrusionOk="0">
                  <a:moveTo>
                    <a:pt x="30630" y="0"/>
                  </a:moveTo>
                  <a:cubicBezTo>
                    <a:pt x="10993" y="19637"/>
                    <a:pt x="0" y="46092"/>
                    <a:pt x="0" y="73754"/>
                  </a:cubicBezTo>
                  <a:lnTo>
                    <a:pt x="6524" y="80571"/>
                  </a:lnTo>
                  <a:lnTo>
                    <a:pt x="64685" y="80571"/>
                  </a:lnTo>
                  <a:lnTo>
                    <a:pt x="70361" y="73754"/>
                  </a:lnTo>
                  <a:cubicBezTo>
                    <a:pt x="70361" y="64587"/>
                    <a:pt x="74014" y="56008"/>
                    <a:pt x="80343" y="49713"/>
                  </a:cubicBezTo>
                  <a:lnTo>
                    <a:pt x="306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9"/>
            <p:cNvSpPr/>
            <p:nvPr/>
          </p:nvSpPr>
          <p:spPr>
            <a:xfrm>
              <a:off x="1190625" y="2847700"/>
              <a:ext cx="2008575" cy="1843875"/>
            </a:xfrm>
            <a:custGeom>
              <a:avLst/>
              <a:gdLst/>
              <a:ahLst/>
              <a:cxnLst/>
              <a:rect l="l" t="t" r="r" b="b"/>
              <a:pathLst>
                <a:path w="80343" h="73755" extrusionOk="0">
                  <a:moveTo>
                    <a:pt x="0" y="1"/>
                  </a:moveTo>
                  <a:cubicBezTo>
                    <a:pt x="0" y="27206"/>
                    <a:pt x="10667" y="53791"/>
                    <a:pt x="30630" y="73754"/>
                  </a:cubicBezTo>
                  <a:lnTo>
                    <a:pt x="40253" y="73754"/>
                  </a:lnTo>
                  <a:lnTo>
                    <a:pt x="80343" y="33664"/>
                  </a:lnTo>
                  <a:lnTo>
                    <a:pt x="80343" y="24041"/>
                  </a:lnTo>
                  <a:cubicBezTo>
                    <a:pt x="74145" y="17876"/>
                    <a:pt x="70361" y="9362"/>
                    <a:pt x="70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9"/>
            <p:cNvSpPr/>
            <p:nvPr/>
          </p:nvSpPr>
          <p:spPr>
            <a:xfrm>
              <a:off x="1956375" y="3448725"/>
              <a:ext cx="2014300" cy="2008600"/>
            </a:xfrm>
            <a:custGeom>
              <a:avLst/>
              <a:gdLst/>
              <a:ahLst/>
              <a:cxnLst/>
              <a:rect l="l" t="t" r="r" b="b"/>
              <a:pathLst>
                <a:path w="80572" h="80344" extrusionOk="0">
                  <a:moveTo>
                    <a:pt x="49713" y="0"/>
                  </a:moveTo>
                  <a:lnTo>
                    <a:pt x="0" y="49713"/>
                  </a:lnTo>
                  <a:cubicBezTo>
                    <a:pt x="19768" y="69481"/>
                    <a:pt x="46288" y="80343"/>
                    <a:pt x="73754" y="80343"/>
                  </a:cubicBezTo>
                  <a:lnTo>
                    <a:pt x="80571" y="72417"/>
                  </a:lnTo>
                  <a:lnTo>
                    <a:pt x="80571" y="16800"/>
                  </a:lnTo>
                  <a:lnTo>
                    <a:pt x="73754" y="9982"/>
                  </a:lnTo>
                  <a:cubicBezTo>
                    <a:pt x="64587" y="9982"/>
                    <a:pt x="56008" y="6329"/>
                    <a:pt x="497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a:off x="3800200" y="3448725"/>
              <a:ext cx="1843875" cy="2008600"/>
            </a:xfrm>
            <a:custGeom>
              <a:avLst/>
              <a:gdLst/>
              <a:ahLst/>
              <a:cxnLst/>
              <a:rect l="l" t="t" r="r" b="b"/>
              <a:pathLst>
                <a:path w="73755" h="80344" extrusionOk="0">
                  <a:moveTo>
                    <a:pt x="24041" y="0"/>
                  </a:moveTo>
                  <a:cubicBezTo>
                    <a:pt x="17876" y="6198"/>
                    <a:pt x="9362" y="9982"/>
                    <a:pt x="1" y="9982"/>
                  </a:cubicBezTo>
                  <a:lnTo>
                    <a:pt x="1" y="80343"/>
                  </a:lnTo>
                  <a:cubicBezTo>
                    <a:pt x="27206" y="80343"/>
                    <a:pt x="53791" y="69676"/>
                    <a:pt x="73754" y="49713"/>
                  </a:cubicBezTo>
                  <a:lnTo>
                    <a:pt x="73754" y="40090"/>
                  </a:lnTo>
                  <a:lnTo>
                    <a:pt x="33697" y="33"/>
                  </a:lnTo>
                  <a:lnTo>
                    <a:pt x="240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a:off x="4401225" y="2677275"/>
              <a:ext cx="2008600" cy="2014300"/>
            </a:xfrm>
            <a:custGeom>
              <a:avLst/>
              <a:gdLst/>
              <a:ahLst/>
              <a:cxnLst/>
              <a:rect l="l" t="t" r="r" b="b"/>
              <a:pathLst>
                <a:path w="80344" h="80572" extrusionOk="0">
                  <a:moveTo>
                    <a:pt x="14549" y="0"/>
                  </a:moveTo>
                  <a:lnTo>
                    <a:pt x="9982" y="6818"/>
                  </a:lnTo>
                  <a:cubicBezTo>
                    <a:pt x="9982" y="16114"/>
                    <a:pt x="6231" y="24628"/>
                    <a:pt x="0" y="30858"/>
                  </a:cubicBezTo>
                  <a:lnTo>
                    <a:pt x="49713" y="80571"/>
                  </a:lnTo>
                  <a:cubicBezTo>
                    <a:pt x="69350" y="60934"/>
                    <a:pt x="80343" y="34479"/>
                    <a:pt x="80343" y="6818"/>
                  </a:cubicBezTo>
                  <a:lnTo>
                    <a:pt x="74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a:off x="4401225" y="1004675"/>
              <a:ext cx="2008600" cy="1843050"/>
            </a:xfrm>
            <a:custGeom>
              <a:avLst/>
              <a:gdLst/>
              <a:ahLst/>
              <a:cxnLst/>
              <a:rect l="l" t="t" r="r" b="b"/>
              <a:pathLst>
                <a:path w="80344" h="73722" extrusionOk="0">
                  <a:moveTo>
                    <a:pt x="49680" y="1"/>
                  </a:moveTo>
                  <a:lnTo>
                    <a:pt x="0" y="49681"/>
                  </a:lnTo>
                  <a:cubicBezTo>
                    <a:pt x="6166" y="55846"/>
                    <a:pt x="9982" y="64360"/>
                    <a:pt x="9982" y="73722"/>
                  </a:cubicBezTo>
                  <a:lnTo>
                    <a:pt x="80343" y="73722"/>
                  </a:lnTo>
                  <a:cubicBezTo>
                    <a:pt x="80343" y="45179"/>
                    <a:pt x="68730" y="19018"/>
                    <a:pt x="496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uper Pixel Vintage Gaming by Slidesgo">
  <a:themeElements>
    <a:clrScheme name="Simple Light">
      <a:dk1>
        <a:srgbClr val="FFFF00"/>
      </a:dk1>
      <a:lt1>
        <a:srgbClr val="FFFFFF"/>
      </a:lt1>
      <a:dk2>
        <a:srgbClr val="0E2433"/>
      </a:dk2>
      <a:lt2>
        <a:srgbClr val="45B6FE"/>
      </a:lt2>
      <a:accent1>
        <a:srgbClr val="3792CB"/>
      </a:accent1>
      <a:accent2>
        <a:srgbClr val="296D98"/>
      </a:accent2>
      <a:accent3>
        <a:srgbClr val="1C4966"/>
      </a:accent3>
      <a:accent4>
        <a:srgbClr val="000000"/>
      </a:accent4>
      <a:accent5>
        <a:srgbClr val="0E2433"/>
      </a:accent5>
      <a:accent6>
        <a:srgbClr val="45B6FE"/>
      </a:accent6>
      <a:hlink>
        <a:srgbClr val="FFFF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800</Words>
  <Application>Microsoft Office PowerPoint</Application>
  <PresentationFormat>On-screen Show (16:9)</PresentationFormat>
  <Paragraphs>115</Paragraphs>
  <Slides>16</Slides>
  <Notes>16</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Maven Pro</vt:lpstr>
      <vt:lpstr>Fira Sans Condensed Medium</vt:lpstr>
      <vt:lpstr>Lato</vt:lpstr>
      <vt:lpstr>Georgia</vt:lpstr>
      <vt:lpstr>Press Start 2P</vt:lpstr>
      <vt:lpstr>Roboto</vt:lpstr>
      <vt:lpstr>Muli</vt:lpstr>
      <vt:lpstr>Super Pixel Vintage Gaming by Slidesgo</vt:lpstr>
      <vt:lpstr>AWS PROJECT Video Game Sales</vt:lpstr>
      <vt:lpstr>TABLE OF CONTENTS</vt:lpstr>
      <vt:lpstr>Project Definition</vt:lpstr>
      <vt:lpstr>Data &amp; Features</vt:lpstr>
      <vt:lpstr>PowerPoint Presentation</vt:lpstr>
      <vt:lpstr>Expected Outcomes</vt:lpstr>
      <vt:lpstr>Project Architecture</vt:lpstr>
      <vt:lpstr>Logical Architecture</vt:lpstr>
      <vt:lpstr>Logical Architecture</vt:lpstr>
      <vt:lpstr>Data Flow</vt:lpstr>
      <vt:lpstr>Project Implementation</vt:lpstr>
      <vt:lpstr>Demo</vt:lpstr>
      <vt:lpstr>Conclusion</vt:lpstr>
      <vt:lpstr>Conclusion </vt:lpstr>
      <vt:lpstr>Reference</vt:lpstr>
      <vt:lpstr>Bye Bye ~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Video Game Sales</dc:title>
  <dc:creator>DEEPAN</dc:creator>
  <cp:lastModifiedBy>deepanite@outlook.com</cp:lastModifiedBy>
  <cp:revision>2</cp:revision>
  <dcterms:modified xsi:type="dcterms:W3CDTF">2024-06-10T03:33:40Z</dcterms:modified>
</cp:coreProperties>
</file>